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 id="2147483775" r:id="rId2"/>
    <p:sldMasterId id="2147483793" r:id="rId3"/>
    <p:sldMasterId id="2147483825" r:id="rId4"/>
  </p:sldMasterIdLst>
  <p:notesMasterIdLst>
    <p:notesMasterId r:id="rId17"/>
  </p:notesMasterIdLst>
  <p:sldIdLst>
    <p:sldId id="295" r:id="rId5"/>
    <p:sldId id="418" r:id="rId6"/>
    <p:sldId id="296" r:id="rId7"/>
    <p:sldId id="413" r:id="rId8"/>
    <p:sldId id="414" r:id="rId9"/>
    <p:sldId id="261" r:id="rId10"/>
    <p:sldId id="419" r:id="rId11"/>
    <p:sldId id="277" r:id="rId12"/>
    <p:sldId id="278" r:id="rId13"/>
    <p:sldId id="279" r:id="rId14"/>
    <p:sldId id="280" r:id="rId15"/>
    <p:sldId id="417"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79B6"/>
    <a:srgbClr val="881882"/>
    <a:srgbClr val="DACCD8"/>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04B7A6-40A6-453F-9B92-9419AF142DBA}">
  <a:tblStyle styleId="{1804B7A6-40A6-453F-9B92-9419AF142DB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B4E6954-2A8C-400F-ABEC-AE3412AACCC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24" autoAdjust="0"/>
    <p:restoredTop sz="94660"/>
  </p:normalViewPr>
  <p:slideViewPr>
    <p:cSldViewPr snapToGrid="0">
      <p:cViewPr varScale="1">
        <p:scale>
          <a:sx n="101" d="100"/>
          <a:sy n="101" d="100"/>
        </p:scale>
        <p:origin x="114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0DF90B-452A-477E-BC32-E5825F574DE3}"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2FBD3E44-58C1-4695-90F9-D0148D4098C6}">
      <dgm:prSet/>
      <dgm:spPr/>
      <dgm:t>
        <a:bodyPr/>
        <a:lstStyle/>
        <a:p>
          <a:pPr>
            <a:lnSpc>
              <a:spcPct val="100000"/>
            </a:lnSpc>
            <a:defRPr cap="all"/>
          </a:pPr>
          <a:r>
            <a:rPr lang="en-US" dirty="0"/>
            <a:t>What is android development?</a:t>
          </a:r>
        </a:p>
      </dgm:t>
    </dgm:pt>
    <dgm:pt modelId="{32AB67B5-D9E4-41EB-A986-78EDC7014528}" type="sibTrans" cxnId="{009BFC92-8C0B-405C-B312-AD94B07F349C}">
      <dgm:prSet/>
      <dgm:spPr/>
      <dgm:t>
        <a:bodyPr/>
        <a:lstStyle/>
        <a:p>
          <a:endParaRPr lang="en-US"/>
        </a:p>
      </dgm:t>
    </dgm:pt>
    <dgm:pt modelId="{EBD5D287-7674-4AFE-806D-D0D93A63FA60}" type="parTrans" cxnId="{009BFC92-8C0B-405C-B312-AD94B07F349C}">
      <dgm:prSet/>
      <dgm:spPr/>
      <dgm:t>
        <a:bodyPr/>
        <a:lstStyle/>
        <a:p>
          <a:endParaRPr lang="en-US"/>
        </a:p>
      </dgm:t>
    </dgm:pt>
    <dgm:pt modelId="{23CC5066-35CE-4957-AA20-B3795AD9E044}">
      <dgm:prSet/>
      <dgm:spPr/>
      <dgm:t>
        <a:bodyPr/>
        <a:lstStyle/>
        <a:p>
          <a:pPr>
            <a:lnSpc>
              <a:spcPct val="100000"/>
            </a:lnSpc>
            <a:defRPr cap="all"/>
          </a:pPr>
          <a:r>
            <a:rPr lang="en-US" dirty="0"/>
            <a:t>Languages</a:t>
          </a:r>
          <a:r>
            <a:rPr lang="en-US" baseline="0" dirty="0"/>
            <a:t> used</a:t>
          </a:r>
          <a:endParaRPr lang="en-US" dirty="0"/>
        </a:p>
      </dgm:t>
    </dgm:pt>
    <dgm:pt modelId="{DC458373-7BE4-495F-A8BC-F5686AE3D7DF}" type="sibTrans" cxnId="{B7309C7D-B613-480E-89B7-EAB92D24A138}">
      <dgm:prSet/>
      <dgm:spPr/>
      <dgm:t>
        <a:bodyPr/>
        <a:lstStyle/>
        <a:p>
          <a:endParaRPr lang="en-US"/>
        </a:p>
      </dgm:t>
    </dgm:pt>
    <dgm:pt modelId="{49BB6FB3-E589-4379-A262-41F0B2199FE8}" type="parTrans" cxnId="{B7309C7D-B613-480E-89B7-EAB92D24A138}">
      <dgm:prSet/>
      <dgm:spPr/>
      <dgm:t>
        <a:bodyPr/>
        <a:lstStyle/>
        <a:p>
          <a:endParaRPr lang="en-US"/>
        </a:p>
      </dgm:t>
    </dgm:pt>
    <dgm:pt modelId="{A6F5140E-441B-4B78-90BB-051FFE0472A0}">
      <dgm:prSet/>
      <dgm:spPr/>
      <dgm:t>
        <a:bodyPr/>
        <a:lstStyle/>
        <a:p>
          <a:pPr>
            <a:lnSpc>
              <a:spcPct val="100000"/>
            </a:lnSpc>
            <a:defRPr cap="all"/>
          </a:pPr>
          <a:r>
            <a:rPr lang="en-US" dirty="0"/>
            <a:t>Android</a:t>
          </a:r>
          <a:r>
            <a:rPr lang="en-US" baseline="0" dirty="0"/>
            <a:t> market</a:t>
          </a:r>
          <a:endParaRPr lang="en-US" dirty="0"/>
        </a:p>
      </dgm:t>
    </dgm:pt>
    <dgm:pt modelId="{419006EB-3EAC-42D9-AC71-FBA0D64F2E98}" type="sibTrans" cxnId="{D31E6118-BE1C-4562-B584-52AD1E3710D2}">
      <dgm:prSet/>
      <dgm:spPr/>
      <dgm:t>
        <a:bodyPr/>
        <a:lstStyle/>
        <a:p>
          <a:endParaRPr lang="en-US"/>
        </a:p>
      </dgm:t>
    </dgm:pt>
    <dgm:pt modelId="{11953FF4-046F-492A-B73C-7E2CC755E922}" type="parTrans" cxnId="{D31E6118-BE1C-4562-B584-52AD1E3710D2}">
      <dgm:prSet/>
      <dgm:spPr/>
      <dgm:t>
        <a:bodyPr/>
        <a:lstStyle/>
        <a:p>
          <a:endParaRPr lang="en-US"/>
        </a:p>
      </dgm:t>
    </dgm:pt>
    <dgm:pt modelId="{9AF4DF3D-D37D-4543-99CD-2B3F85D8AE73}">
      <dgm:prSet/>
      <dgm:spPr/>
      <dgm:t>
        <a:bodyPr/>
        <a:lstStyle/>
        <a:p>
          <a:pPr>
            <a:lnSpc>
              <a:spcPct val="100000"/>
            </a:lnSpc>
          </a:pPr>
          <a:r>
            <a:rPr lang="en-IN" b="0" dirty="0"/>
            <a:t>Environment SETUP</a:t>
          </a:r>
        </a:p>
        <a:p>
          <a:pPr>
            <a:lnSpc>
              <a:spcPct val="100000"/>
            </a:lnSpc>
          </a:pPr>
          <a:endParaRPr lang="en-US" b="0" dirty="0"/>
        </a:p>
      </dgm:t>
    </dgm:pt>
    <dgm:pt modelId="{BF777427-2B76-4480-A4F7-7AF5FCCCC5C6}" type="sibTrans" cxnId="{B47F37D1-C895-4D36-852F-322301D3ACD6}">
      <dgm:prSet/>
      <dgm:spPr/>
      <dgm:t>
        <a:bodyPr/>
        <a:lstStyle/>
        <a:p>
          <a:endParaRPr lang="en-US"/>
        </a:p>
      </dgm:t>
    </dgm:pt>
    <dgm:pt modelId="{94A7B9C3-2593-4F9B-8273-0DB211B9AFA3}" type="parTrans" cxnId="{B47F37D1-C895-4D36-852F-322301D3ACD6}">
      <dgm:prSet/>
      <dgm:spPr/>
      <dgm:t>
        <a:bodyPr/>
        <a:lstStyle/>
        <a:p>
          <a:endParaRPr lang="en-US"/>
        </a:p>
      </dgm:t>
    </dgm:pt>
    <dgm:pt modelId="{0B366DA3-D9A9-4B26-A24C-90E514340693}">
      <dgm:prSet/>
      <dgm:spPr/>
      <dgm:t>
        <a:bodyPr/>
        <a:lstStyle/>
        <a:p>
          <a:pPr>
            <a:lnSpc>
              <a:spcPct val="100000"/>
            </a:lnSpc>
          </a:pPr>
          <a:r>
            <a:rPr lang="en-IN" b="1" dirty="0"/>
            <a:t>CHALLENGES FOR DEVELOPERS</a:t>
          </a:r>
          <a:endParaRPr lang="en-US" dirty="0"/>
        </a:p>
      </dgm:t>
    </dgm:pt>
    <dgm:pt modelId="{CCBE451C-3F86-480D-AFE4-D87FB8128B91}" type="sibTrans" cxnId="{52E3E06B-4AE7-4F70-BEDB-CA61757142A0}">
      <dgm:prSet/>
      <dgm:spPr/>
      <dgm:t>
        <a:bodyPr/>
        <a:lstStyle/>
        <a:p>
          <a:endParaRPr lang="en-US"/>
        </a:p>
      </dgm:t>
    </dgm:pt>
    <dgm:pt modelId="{57954B20-05C7-4688-BF7F-E18DF618B3CB}" type="parTrans" cxnId="{52E3E06B-4AE7-4F70-BEDB-CA61757142A0}">
      <dgm:prSet/>
      <dgm:spPr/>
      <dgm:t>
        <a:bodyPr/>
        <a:lstStyle/>
        <a:p>
          <a:endParaRPr lang="en-US"/>
        </a:p>
      </dgm:t>
    </dgm:pt>
    <dgm:pt modelId="{EE66380F-4F5B-407A-B081-EECE223E7FE0}" type="pres">
      <dgm:prSet presAssocID="{E70DF90B-452A-477E-BC32-E5825F574DE3}" presName="root" presStyleCnt="0">
        <dgm:presLayoutVars>
          <dgm:dir/>
          <dgm:resizeHandles val="exact"/>
        </dgm:presLayoutVars>
      </dgm:prSet>
      <dgm:spPr/>
    </dgm:pt>
    <dgm:pt modelId="{B541C26F-E075-4804-A0B0-A7FCCC50FC0E}" type="pres">
      <dgm:prSet presAssocID="{2FBD3E44-58C1-4695-90F9-D0148D4098C6}" presName="compNode" presStyleCnt="0"/>
      <dgm:spPr/>
    </dgm:pt>
    <dgm:pt modelId="{CE30B072-5C7B-4869-92A7-830310CEB261}" type="pres">
      <dgm:prSet presAssocID="{2FBD3E44-58C1-4695-90F9-D0148D4098C6}" presName="iconBgRect" presStyleLbl="bgShp" presStyleIdx="0" presStyleCnt="5"/>
      <dgm:spPr/>
    </dgm:pt>
    <dgm:pt modelId="{A7B0E100-2EA2-4B81-85D2-591A0E98194C}" type="pres">
      <dgm:prSet presAssocID="{2FBD3E44-58C1-4695-90F9-D0148D4098C6}"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53D8E66E-1BD7-41A8-B93A-9FC52C863CBF}" type="pres">
      <dgm:prSet presAssocID="{2FBD3E44-58C1-4695-90F9-D0148D4098C6}" presName="spaceRect" presStyleCnt="0"/>
      <dgm:spPr/>
    </dgm:pt>
    <dgm:pt modelId="{9CC9FF21-487D-4C5C-818E-B1E374E4C90B}" type="pres">
      <dgm:prSet presAssocID="{2FBD3E44-58C1-4695-90F9-D0148D4098C6}" presName="textRect" presStyleLbl="revTx" presStyleIdx="0" presStyleCnt="5">
        <dgm:presLayoutVars>
          <dgm:chMax val="1"/>
          <dgm:chPref val="1"/>
        </dgm:presLayoutVars>
      </dgm:prSet>
      <dgm:spPr/>
    </dgm:pt>
    <dgm:pt modelId="{18811F26-10F8-41E8-8988-BDD4C7541B23}" type="pres">
      <dgm:prSet presAssocID="{32AB67B5-D9E4-41EB-A986-78EDC7014528}" presName="sibTrans" presStyleCnt="0"/>
      <dgm:spPr/>
    </dgm:pt>
    <dgm:pt modelId="{DB0B7111-5712-4F3B-859F-B23C09CCED90}" type="pres">
      <dgm:prSet presAssocID="{23CC5066-35CE-4957-AA20-B3795AD9E044}" presName="compNode" presStyleCnt="0"/>
      <dgm:spPr/>
    </dgm:pt>
    <dgm:pt modelId="{4B34D44D-CDED-4049-B125-FC55A3E3444F}" type="pres">
      <dgm:prSet presAssocID="{23CC5066-35CE-4957-AA20-B3795AD9E044}" presName="iconBgRect" presStyleLbl="bgShp" presStyleIdx="1" presStyleCnt="5"/>
      <dgm:spPr/>
    </dgm:pt>
    <dgm:pt modelId="{63C1BF02-C810-4590-B2E1-2C1BAB0A84D0}" type="pres">
      <dgm:prSet presAssocID="{23CC5066-35CE-4957-AA20-B3795AD9E044}"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alette"/>
        </a:ext>
      </dgm:extLst>
    </dgm:pt>
    <dgm:pt modelId="{DF1E9C73-CAA9-4E3F-9220-FC175F47F6A7}" type="pres">
      <dgm:prSet presAssocID="{23CC5066-35CE-4957-AA20-B3795AD9E044}" presName="spaceRect" presStyleCnt="0"/>
      <dgm:spPr/>
    </dgm:pt>
    <dgm:pt modelId="{EB3123DE-70B6-4FF8-868B-46D49AD27ACD}" type="pres">
      <dgm:prSet presAssocID="{23CC5066-35CE-4957-AA20-B3795AD9E044}" presName="textRect" presStyleLbl="revTx" presStyleIdx="1" presStyleCnt="5">
        <dgm:presLayoutVars>
          <dgm:chMax val="1"/>
          <dgm:chPref val="1"/>
        </dgm:presLayoutVars>
      </dgm:prSet>
      <dgm:spPr/>
    </dgm:pt>
    <dgm:pt modelId="{332ED7CF-BA17-4D00-8A84-BCB5EA812B97}" type="pres">
      <dgm:prSet presAssocID="{DC458373-7BE4-495F-A8BC-F5686AE3D7DF}" presName="sibTrans" presStyleCnt="0"/>
      <dgm:spPr/>
    </dgm:pt>
    <dgm:pt modelId="{23B47D4F-C456-4F52-B915-816A36973662}" type="pres">
      <dgm:prSet presAssocID="{A6F5140E-441B-4B78-90BB-051FFE0472A0}" presName="compNode" presStyleCnt="0"/>
      <dgm:spPr/>
    </dgm:pt>
    <dgm:pt modelId="{9DBB23EC-952C-405E-9C7B-405DDBCC7E3C}" type="pres">
      <dgm:prSet presAssocID="{A6F5140E-441B-4B78-90BB-051FFE0472A0}" presName="iconBgRect" presStyleLbl="bgShp" presStyleIdx="2" presStyleCnt="5"/>
      <dgm:spPr/>
    </dgm:pt>
    <dgm:pt modelId="{935FD430-DCEB-4645-8128-886C5F5F9B23}" type="pres">
      <dgm:prSet presAssocID="{A6F5140E-441B-4B78-90BB-051FFE0472A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itor"/>
        </a:ext>
      </dgm:extLst>
    </dgm:pt>
    <dgm:pt modelId="{E85FCFB5-EB96-4E1A-A524-D1259102E7A1}" type="pres">
      <dgm:prSet presAssocID="{A6F5140E-441B-4B78-90BB-051FFE0472A0}" presName="spaceRect" presStyleCnt="0"/>
      <dgm:spPr/>
    </dgm:pt>
    <dgm:pt modelId="{D341F77B-158F-48A4-AC6D-13E1633DF7A9}" type="pres">
      <dgm:prSet presAssocID="{A6F5140E-441B-4B78-90BB-051FFE0472A0}" presName="textRect" presStyleLbl="revTx" presStyleIdx="2" presStyleCnt="5">
        <dgm:presLayoutVars>
          <dgm:chMax val="1"/>
          <dgm:chPref val="1"/>
        </dgm:presLayoutVars>
      </dgm:prSet>
      <dgm:spPr/>
    </dgm:pt>
    <dgm:pt modelId="{7CB99724-EF6B-4252-A3BE-8D253134266B}" type="pres">
      <dgm:prSet presAssocID="{419006EB-3EAC-42D9-AC71-FBA0D64F2E98}" presName="sibTrans" presStyleCnt="0"/>
      <dgm:spPr/>
    </dgm:pt>
    <dgm:pt modelId="{76BC1435-35E6-4E7B-8B5A-4E7434A20710}" type="pres">
      <dgm:prSet presAssocID="{9AF4DF3D-D37D-4543-99CD-2B3F85D8AE73}" presName="compNode" presStyleCnt="0"/>
      <dgm:spPr/>
    </dgm:pt>
    <dgm:pt modelId="{5CAD1DC6-C130-44C2-ABA7-D7A4B11E13D1}" type="pres">
      <dgm:prSet presAssocID="{9AF4DF3D-D37D-4543-99CD-2B3F85D8AE73}" presName="iconBgRect" presStyleLbl="bgShp" presStyleIdx="3" presStyleCnt="5"/>
      <dgm:spPr/>
    </dgm:pt>
    <dgm:pt modelId="{8DC38731-DF13-40B9-A192-B4B6FD26DD9F}" type="pres">
      <dgm:prSet presAssocID="{9AF4DF3D-D37D-4543-99CD-2B3F85D8AE73}"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grammer"/>
        </a:ext>
      </dgm:extLst>
    </dgm:pt>
    <dgm:pt modelId="{AC47BB25-6CA7-4F8B-87CE-93A360A19C58}" type="pres">
      <dgm:prSet presAssocID="{9AF4DF3D-D37D-4543-99CD-2B3F85D8AE73}" presName="spaceRect" presStyleCnt="0"/>
      <dgm:spPr/>
    </dgm:pt>
    <dgm:pt modelId="{71F938F4-E3CC-4157-B852-7AECCB4ECAC0}" type="pres">
      <dgm:prSet presAssocID="{9AF4DF3D-D37D-4543-99CD-2B3F85D8AE73}" presName="textRect" presStyleLbl="revTx" presStyleIdx="3" presStyleCnt="5">
        <dgm:presLayoutVars>
          <dgm:chMax val="1"/>
          <dgm:chPref val="1"/>
        </dgm:presLayoutVars>
      </dgm:prSet>
      <dgm:spPr/>
    </dgm:pt>
    <dgm:pt modelId="{F4389138-18F3-4EA9-936D-0A67714E369D}" type="pres">
      <dgm:prSet presAssocID="{BF777427-2B76-4480-A4F7-7AF5FCCCC5C6}" presName="sibTrans" presStyleCnt="0"/>
      <dgm:spPr/>
    </dgm:pt>
    <dgm:pt modelId="{3559F0C2-6089-40DC-A087-BEADE0B8AB19}" type="pres">
      <dgm:prSet presAssocID="{0B366DA3-D9A9-4B26-A24C-90E514340693}" presName="compNode" presStyleCnt="0"/>
      <dgm:spPr/>
    </dgm:pt>
    <dgm:pt modelId="{3B046474-943D-444E-BDB2-3CAA02B32752}" type="pres">
      <dgm:prSet presAssocID="{0B366DA3-D9A9-4B26-A24C-90E514340693}" presName="iconBgRect" presStyleLbl="bgShp" presStyleIdx="4" presStyleCnt="5"/>
      <dgm:spPr/>
    </dgm:pt>
    <dgm:pt modelId="{96A5643D-4F50-4252-AB53-579EC2AF3E51}" type="pres">
      <dgm:prSet presAssocID="{0B366DA3-D9A9-4B26-A24C-90E51434069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aptop"/>
        </a:ext>
      </dgm:extLst>
    </dgm:pt>
    <dgm:pt modelId="{A7BA4A77-1714-4F49-BCC5-FB7CF954D192}" type="pres">
      <dgm:prSet presAssocID="{0B366DA3-D9A9-4B26-A24C-90E514340693}" presName="spaceRect" presStyleCnt="0"/>
      <dgm:spPr/>
    </dgm:pt>
    <dgm:pt modelId="{18FF9FD6-0E0C-43F1-A01E-7E09BE6E0854}" type="pres">
      <dgm:prSet presAssocID="{0B366DA3-D9A9-4B26-A24C-90E514340693}" presName="textRect" presStyleLbl="revTx" presStyleIdx="4" presStyleCnt="5">
        <dgm:presLayoutVars>
          <dgm:chMax val="1"/>
          <dgm:chPref val="1"/>
        </dgm:presLayoutVars>
      </dgm:prSet>
      <dgm:spPr/>
    </dgm:pt>
  </dgm:ptLst>
  <dgm:cxnLst>
    <dgm:cxn modelId="{D31E6118-BE1C-4562-B584-52AD1E3710D2}" srcId="{E70DF90B-452A-477E-BC32-E5825F574DE3}" destId="{A6F5140E-441B-4B78-90BB-051FFE0472A0}" srcOrd="2" destOrd="0" parTransId="{11953FF4-046F-492A-B73C-7E2CC755E922}" sibTransId="{419006EB-3EAC-42D9-AC71-FBA0D64F2E98}"/>
    <dgm:cxn modelId="{2584C746-A777-4EAC-A041-291A65957C9E}" type="presOf" srcId="{E70DF90B-452A-477E-BC32-E5825F574DE3}" destId="{EE66380F-4F5B-407A-B081-EECE223E7FE0}" srcOrd="0" destOrd="0" presId="urn:microsoft.com/office/officeart/2018/5/layout/IconCircleLabelList"/>
    <dgm:cxn modelId="{94193F4A-2E0C-4E85-B441-2FBAFE644779}" type="presOf" srcId="{0B366DA3-D9A9-4B26-A24C-90E514340693}" destId="{18FF9FD6-0E0C-43F1-A01E-7E09BE6E0854}" srcOrd="0" destOrd="0" presId="urn:microsoft.com/office/officeart/2018/5/layout/IconCircleLabelList"/>
    <dgm:cxn modelId="{52E3E06B-4AE7-4F70-BEDB-CA61757142A0}" srcId="{E70DF90B-452A-477E-BC32-E5825F574DE3}" destId="{0B366DA3-D9A9-4B26-A24C-90E514340693}" srcOrd="4" destOrd="0" parTransId="{57954B20-05C7-4688-BF7F-E18DF618B3CB}" sibTransId="{CCBE451C-3F86-480D-AFE4-D87FB8128B91}"/>
    <dgm:cxn modelId="{B7309C7D-B613-480E-89B7-EAB92D24A138}" srcId="{E70DF90B-452A-477E-BC32-E5825F574DE3}" destId="{23CC5066-35CE-4957-AA20-B3795AD9E044}" srcOrd="1" destOrd="0" parTransId="{49BB6FB3-E589-4379-A262-41F0B2199FE8}" sibTransId="{DC458373-7BE4-495F-A8BC-F5686AE3D7DF}"/>
    <dgm:cxn modelId="{009BFC92-8C0B-405C-B312-AD94B07F349C}" srcId="{E70DF90B-452A-477E-BC32-E5825F574DE3}" destId="{2FBD3E44-58C1-4695-90F9-D0148D4098C6}" srcOrd="0" destOrd="0" parTransId="{EBD5D287-7674-4AFE-806D-D0D93A63FA60}" sibTransId="{32AB67B5-D9E4-41EB-A986-78EDC7014528}"/>
    <dgm:cxn modelId="{18F471A2-22E8-40A4-86B6-B3B9F56B34CD}" type="presOf" srcId="{2FBD3E44-58C1-4695-90F9-D0148D4098C6}" destId="{9CC9FF21-487D-4C5C-818E-B1E374E4C90B}" srcOrd="0" destOrd="0" presId="urn:microsoft.com/office/officeart/2018/5/layout/IconCircleLabelList"/>
    <dgm:cxn modelId="{7E0169C6-6896-490E-B054-80EA86D0014F}" type="presOf" srcId="{A6F5140E-441B-4B78-90BB-051FFE0472A0}" destId="{D341F77B-158F-48A4-AC6D-13E1633DF7A9}" srcOrd="0" destOrd="0" presId="urn:microsoft.com/office/officeart/2018/5/layout/IconCircleLabelList"/>
    <dgm:cxn modelId="{9D3878C6-1C5C-43DD-B2AD-80F9B3EDAEB2}" type="presOf" srcId="{9AF4DF3D-D37D-4543-99CD-2B3F85D8AE73}" destId="{71F938F4-E3CC-4157-B852-7AECCB4ECAC0}" srcOrd="0" destOrd="0" presId="urn:microsoft.com/office/officeart/2018/5/layout/IconCircleLabelList"/>
    <dgm:cxn modelId="{B47F37D1-C895-4D36-852F-322301D3ACD6}" srcId="{E70DF90B-452A-477E-BC32-E5825F574DE3}" destId="{9AF4DF3D-D37D-4543-99CD-2B3F85D8AE73}" srcOrd="3" destOrd="0" parTransId="{94A7B9C3-2593-4F9B-8273-0DB211B9AFA3}" sibTransId="{BF777427-2B76-4480-A4F7-7AF5FCCCC5C6}"/>
    <dgm:cxn modelId="{872F70E7-21B4-4CEA-9B6B-A0863EB30432}" type="presOf" srcId="{23CC5066-35CE-4957-AA20-B3795AD9E044}" destId="{EB3123DE-70B6-4FF8-868B-46D49AD27ACD}" srcOrd="0" destOrd="0" presId="urn:microsoft.com/office/officeart/2018/5/layout/IconCircleLabelList"/>
    <dgm:cxn modelId="{77523271-00A3-414B-A5EB-667A0B2B0754}" type="presParOf" srcId="{EE66380F-4F5B-407A-B081-EECE223E7FE0}" destId="{B541C26F-E075-4804-A0B0-A7FCCC50FC0E}" srcOrd="0" destOrd="0" presId="urn:microsoft.com/office/officeart/2018/5/layout/IconCircleLabelList"/>
    <dgm:cxn modelId="{4038D5BE-8888-4801-B207-88F9CB6C4614}" type="presParOf" srcId="{B541C26F-E075-4804-A0B0-A7FCCC50FC0E}" destId="{CE30B072-5C7B-4869-92A7-830310CEB261}" srcOrd="0" destOrd="0" presId="urn:microsoft.com/office/officeart/2018/5/layout/IconCircleLabelList"/>
    <dgm:cxn modelId="{BCA9208D-6EDC-4CE2-A181-AB475663AC08}" type="presParOf" srcId="{B541C26F-E075-4804-A0B0-A7FCCC50FC0E}" destId="{A7B0E100-2EA2-4B81-85D2-591A0E98194C}" srcOrd="1" destOrd="0" presId="urn:microsoft.com/office/officeart/2018/5/layout/IconCircleLabelList"/>
    <dgm:cxn modelId="{EEA9BF53-5A2E-45ED-9684-DB1C8B9DFC87}" type="presParOf" srcId="{B541C26F-E075-4804-A0B0-A7FCCC50FC0E}" destId="{53D8E66E-1BD7-41A8-B93A-9FC52C863CBF}" srcOrd="2" destOrd="0" presId="urn:microsoft.com/office/officeart/2018/5/layout/IconCircleLabelList"/>
    <dgm:cxn modelId="{C4D66654-7630-411A-8797-B706139132C0}" type="presParOf" srcId="{B541C26F-E075-4804-A0B0-A7FCCC50FC0E}" destId="{9CC9FF21-487D-4C5C-818E-B1E374E4C90B}" srcOrd="3" destOrd="0" presId="urn:microsoft.com/office/officeart/2018/5/layout/IconCircleLabelList"/>
    <dgm:cxn modelId="{362AA8BB-1DF9-4D4A-ACDE-90B7A5F13CC7}" type="presParOf" srcId="{EE66380F-4F5B-407A-B081-EECE223E7FE0}" destId="{18811F26-10F8-41E8-8988-BDD4C7541B23}" srcOrd="1" destOrd="0" presId="urn:microsoft.com/office/officeart/2018/5/layout/IconCircleLabelList"/>
    <dgm:cxn modelId="{CCD92979-CFFA-42B9-82CB-B8DEF1986047}" type="presParOf" srcId="{EE66380F-4F5B-407A-B081-EECE223E7FE0}" destId="{DB0B7111-5712-4F3B-859F-B23C09CCED90}" srcOrd="2" destOrd="0" presId="urn:microsoft.com/office/officeart/2018/5/layout/IconCircleLabelList"/>
    <dgm:cxn modelId="{3800335A-5870-439A-8755-345AC334EE62}" type="presParOf" srcId="{DB0B7111-5712-4F3B-859F-B23C09CCED90}" destId="{4B34D44D-CDED-4049-B125-FC55A3E3444F}" srcOrd="0" destOrd="0" presId="urn:microsoft.com/office/officeart/2018/5/layout/IconCircleLabelList"/>
    <dgm:cxn modelId="{1A877462-B63F-49C7-8FD3-7AFBCAB10547}" type="presParOf" srcId="{DB0B7111-5712-4F3B-859F-B23C09CCED90}" destId="{63C1BF02-C810-4590-B2E1-2C1BAB0A84D0}" srcOrd="1" destOrd="0" presId="urn:microsoft.com/office/officeart/2018/5/layout/IconCircleLabelList"/>
    <dgm:cxn modelId="{EC28615B-3BD1-40C7-AB48-600ACBD8C459}" type="presParOf" srcId="{DB0B7111-5712-4F3B-859F-B23C09CCED90}" destId="{DF1E9C73-CAA9-4E3F-9220-FC175F47F6A7}" srcOrd="2" destOrd="0" presId="urn:microsoft.com/office/officeart/2018/5/layout/IconCircleLabelList"/>
    <dgm:cxn modelId="{80EABB0C-6226-48EB-8283-9765CB56AA5F}" type="presParOf" srcId="{DB0B7111-5712-4F3B-859F-B23C09CCED90}" destId="{EB3123DE-70B6-4FF8-868B-46D49AD27ACD}" srcOrd="3" destOrd="0" presId="urn:microsoft.com/office/officeart/2018/5/layout/IconCircleLabelList"/>
    <dgm:cxn modelId="{12B213C2-1DD6-4C36-815A-01B733A14B8D}" type="presParOf" srcId="{EE66380F-4F5B-407A-B081-EECE223E7FE0}" destId="{332ED7CF-BA17-4D00-8A84-BCB5EA812B97}" srcOrd="3" destOrd="0" presId="urn:microsoft.com/office/officeart/2018/5/layout/IconCircleLabelList"/>
    <dgm:cxn modelId="{FD2676B6-BA5A-4945-80E4-C51895D116BD}" type="presParOf" srcId="{EE66380F-4F5B-407A-B081-EECE223E7FE0}" destId="{23B47D4F-C456-4F52-B915-816A36973662}" srcOrd="4" destOrd="0" presId="urn:microsoft.com/office/officeart/2018/5/layout/IconCircleLabelList"/>
    <dgm:cxn modelId="{40067451-56FD-4097-85E1-DD09F8B73E75}" type="presParOf" srcId="{23B47D4F-C456-4F52-B915-816A36973662}" destId="{9DBB23EC-952C-405E-9C7B-405DDBCC7E3C}" srcOrd="0" destOrd="0" presId="urn:microsoft.com/office/officeart/2018/5/layout/IconCircleLabelList"/>
    <dgm:cxn modelId="{D6C3E2B5-AF87-49AA-8674-65987F86547F}" type="presParOf" srcId="{23B47D4F-C456-4F52-B915-816A36973662}" destId="{935FD430-DCEB-4645-8128-886C5F5F9B23}" srcOrd="1" destOrd="0" presId="urn:microsoft.com/office/officeart/2018/5/layout/IconCircleLabelList"/>
    <dgm:cxn modelId="{0043D490-23D6-441F-B51A-574478C1D930}" type="presParOf" srcId="{23B47D4F-C456-4F52-B915-816A36973662}" destId="{E85FCFB5-EB96-4E1A-A524-D1259102E7A1}" srcOrd="2" destOrd="0" presId="urn:microsoft.com/office/officeart/2018/5/layout/IconCircleLabelList"/>
    <dgm:cxn modelId="{1D361CF4-7891-4B35-A77A-7C2396C585BA}" type="presParOf" srcId="{23B47D4F-C456-4F52-B915-816A36973662}" destId="{D341F77B-158F-48A4-AC6D-13E1633DF7A9}" srcOrd="3" destOrd="0" presId="urn:microsoft.com/office/officeart/2018/5/layout/IconCircleLabelList"/>
    <dgm:cxn modelId="{BAC2DDA0-8142-4362-837F-344A065E87D4}" type="presParOf" srcId="{EE66380F-4F5B-407A-B081-EECE223E7FE0}" destId="{7CB99724-EF6B-4252-A3BE-8D253134266B}" srcOrd="5" destOrd="0" presId="urn:microsoft.com/office/officeart/2018/5/layout/IconCircleLabelList"/>
    <dgm:cxn modelId="{0D4188B8-B730-4BD7-89B9-AA3E4E0BF723}" type="presParOf" srcId="{EE66380F-4F5B-407A-B081-EECE223E7FE0}" destId="{76BC1435-35E6-4E7B-8B5A-4E7434A20710}" srcOrd="6" destOrd="0" presId="urn:microsoft.com/office/officeart/2018/5/layout/IconCircleLabelList"/>
    <dgm:cxn modelId="{B2754A9D-DAEE-4AFC-B4BA-75A433756A47}" type="presParOf" srcId="{76BC1435-35E6-4E7B-8B5A-4E7434A20710}" destId="{5CAD1DC6-C130-44C2-ABA7-D7A4B11E13D1}" srcOrd="0" destOrd="0" presId="urn:microsoft.com/office/officeart/2018/5/layout/IconCircleLabelList"/>
    <dgm:cxn modelId="{DFE56482-C399-4749-9925-EB71AC939366}" type="presParOf" srcId="{76BC1435-35E6-4E7B-8B5A-4E7434A20710}" destId="{8DC38731-DF13-40B9-A192-B4B6FD26DD9F}" srcOrd="1" destOrd="0" presId="urn:microsoft.com/office/officeart/2018/5/layout/IconCircleLabelList"/>
    <dgm:cxn modelId="{57F425D8-3DDF-46EC-9CDA-B2BC080DFD5D}" type="presParOf" srcId="{76BC1435-35E6-4E7B-8B5A-4E7434A20710}" destId="{AC47BB25-6CA7-4F8B-87CE-93A360A19C58}" srcOrd="2" destOrd="0" presId="urn:microsoft.com/office/officeart/2018/5/layout/IconCircleLabelList"/>
    <dgm:cxn modelId="{AC17669C-5014-4E24-9E45-CCE1AE75096B}" type="presParOf" srcId="{76BC1435-35E6-4E7B-8B5A-4E7434A20710}" destId="{71F938F4-E3CC-4157-B852-7AECCB4ECAC0}" srcOrd="3" destOrd="0" presId="urn:microsoft.com/office/officeart/2018/5/layout/IconCircleLabelList"/>
    <dgm:cxn modelId="{B1855A6A-770D-46C9-B792-B8E66924A299}" type="presParOf" srcId="{EE66380F-4F5B-407A-B081-EECE223E7FE0}" destId="{F4389138-18F3-4EA9-936D-0A67714E369D}" srcOrd="7" destOrd="0" presId="urn:microsoft.com/office/officeart/2018/5/layout/IconCircleLabelList"/>
    <dgm:cxn modelId="{20EA0BDF-2B0D-4CEB-B4EE-FD1D27CAFA76}" type="presParOf" srcId="{EE66380F-4F5B-407A-B081-EECE223E7FE0}" destId="{3559F0C2-6089-40DC-A087-BEADE0B8AB19}" srcOrd="8" destOrd="0" presId="urn:microsoft.com/office/officeart/2018/5/layout/IconCircleLabelList"/>
    <dgm:cxn modelId="{105625CB-1228-499C-B660-2C9B24E12A89}" type="presParOf" srcId="{3559F0C2-6089-40DC-A087-BEADE0B8AB19}" destId="{3B046474-943D-444E-BDB2-3CAA02B32752}" srcOrd="0" destOrd="0" presId="urn:microsoft.com/office/officeart/2018/5/layout/IconCircleLabelList"/>
    <dgm:cxn modelId="{1E3B6FE6-8B30-46A3-9E45-9BD8D43E0C95}" type="presParOf" srcId="{3559F0C2-6089-40DC-A087-BEADE0B8AB19}" destId="{96A5643D-4F50-4252-AB53-579EC2AF3E51}" srcOrd="1" destOrd="0" presId="urn:microsoft.com/office/officeart/2018/5/layout/IconCircleLabelList"/>
    <dgm:cxn modelId="{3780381B-B1D8-46A4-8EF8-BBB619A3DA1A}" type="presParOf" srcId="{3559F0C2-6089-40DC-A087-BEADE0B8AB19}" destId="{A7BA4A77-1714-4F49-BCC5-FB7CF954D192}" srcOrd="2" destOrd="0" presId="urn:microsoft.com/office/officeart/2018/5/layout/IconCircleLabelList"/>
    <dgm:cxn modelId="{BEDE3128-1FD2-4B2B-BD2F-85226A49BA82}" type="presParOf" srcId="{3559F0C2-6089-40DC-A087-BEADE0B8AB19}" destId="{18FF9FD6-0E0C-43F1-A01E-7E09BE6E0854}"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30B072-5C7B-4869-92A7-830310CEB261}">
      <dsp:nvSpPr>
        <dsp:cNvPr id="0" name=""/>
        <dsp:cNvSpPr/>
      </dsp:nvSpPr>
      <dsp:spPr>
        <a:xfrm>
          <a:off x="222723" y="735571"/>
          <a:ext cx="692683" cy="692683"/>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7B0E100-2EA2-4B81-85D2-591A0E98194C}">
      <dsp:nvSpPr>
        <dsp:cNvPr id="0" name=""/>
        <dsp:cNvSpPr/>
      </dsp:nvSpPr>
      <dsp:spPr>
        <a:xfrm>
          <a:off x="370344" y="883192"/>
          <a:ext cx="397441" cy="3974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CC9FF21-487D-4C5C-818E-B1E374E4C90B}">
      <dsp:nvSpPr>
        <dsp:cNvPr id="0" name=""/>
        <dsp:cNvSpPr/>
      </dsp:nvSpPr>
      <dsp:spPr>
        <a:xfrm>
          <a:off x="1291" y="1644009"/>
          <a:ext cx="1135546" cy="454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What is android development?</a:t>
          </a:r>
        </a:p>
      </dsp:txBody>
      <dsp:txXfrm>
        <a:off x="1291" y="1644009"/>
        <a:ext cx="1135546" cy="454218"/>
      </dsp:txXfrm>
    </dsp:sp>
    <dsp:sp modelId="{4B34D44D-CDED-4049-B125-FC55A3E3444F}">
      <dsp:nvSpPr>
        <dsp:cNvPr id="0" name=""/>
        <dsp:cNvSpPr/>
      </dsp:nvSpPr>
      <dsp:spPr>
        <a:xfrm>
          <a:off x="1556990" y="735571"/>
          <a:ext cx="692683" cy="692683"/>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C1BF02-C810-4590-B2E1-2C1BAB0A84D0}">
      <dsp:nvSpPr>
        <dsp:cNvPr id="0" name=""/>
        <dsp:cNvSpPr/>
      </dsp:nvSpPr>
      <dsp:spPr>
        <a:xfrm>
          <a:off x="1704611" y="883192"/>
          <a:ext cx="397441" cy="3974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B3123DE-70B6-4FF8-868B-46D49AD27ACD}">
      <dsp:nvSpPr>
        <dsp:cNvPr id="0" name=""/>
        <dsp:cNvSpPr/>
      </dsp:nvSpPr>
      <dsp:spPr>
        <a:xfrm>
          <a:off x="1335558" y="1644009"/>
          <a:ext cx="1135546" cy="454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Languages</a:t>
          </a:r>
          <a:r>
            <a:rPr lang="en-US" sz="1100" kern="1200" baseline="0" dirty="0"/>
            <a:t> used</a:t>
          </a:r>
          <a:endParaRPr lang="en-US" sz="1100" kern="1200" dirty="0"/>
        </a:p>
      </dsp:txBody>
      <dsp:txXfrm>
        <a:off x="1335558" y="1644009"/>
        <a:ext cx="1135546" cy="454218"/>
      </dsp:txXfrm>
    </dsp:sp>
    <dsp:sp modelId="{9DBB23EC-952C-405E-9C7B-405DDBCC7E3C}">
      <dsp:nvSpPr>
        <dsp:cNvPr id="0" name=""/>
        <dsp:cNvSpPr/>
      </dsp:nvSpPr>
      <dsp:spPr>
        <a:xfrm>
          <a:off x="2891258" y="735571"/>
          <a:ext cx="692683" cy="692683"/>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5FD430-DCEB-4645-8128-886C5F5F9B23}">
      <dsp:nvSpPr>
        <dsp:cNvPr id="0" name=""/>
        <dsp:cNvSpPr/>
      </dsp:nvSpPr>
      <dsp:spPr>
        <a:xfrm>
          <a:off x="3038879" y="883192"/>
          <a:ext cx="397441" cy="3974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341F77B-158F-48A4-AC6D-13E1633DF7A9}">
      <dsp:nvSpPr>
        <dsp:cNvPr id="0" name=""/>
        <dsp:cNvSpPr/>
      </dsp:nvSpPr>
      <dsp:spPr>
        <a:xfrm>
          <a:off x="2669826" y="1644009"/>
          <a:ext cx="1135546" cy="454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Android</a:t>
          </a:r>
          <a:r>
            <a:rPr lang="en-US" sz="1100" kern="1200" baseline="0" dirty="0"/>
            <a:t> market</a:t>
          </a:r>
          <a:endParaRPr lang="en-US" sz="1100" kern="1200" dirty="0"/>
        </a:p>
      </dsp:txBody>
      <dsp:txXfrm>
        <a:off x="2669826" y="1644009"/>
        <a:ext cx="1135546" cy="454218"/>
      </dsp:txXfrm>
    </dsp:sp>
    <dsp:sp modelId="{5CAD1DC6-C130-44C2-ABA7-D7A4B11E13D1}">
      <dsp:nvSpPr>
        <dsp:cNvPr id="0" name=""/>
        <dsp:cNvSpPr/>
      </dsp:nvSpPr>
      <dsp:spPr>
        <a:xfrm>
          <a:off x="4225525" y="735571"/>
          <a:ext cx="692683" cy="692683"/>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C38731-DF13-40B9-A192-B4B6FD26DD9F}">
      <dsp:nvSpPr>
        <dsp:cNvPr id="0" name=""/>
        <dsp:cNvSpPr/>
      </dsp:nvSpPr>
      <dsp:spPr>
        <a:xfrm>
          <a:off x="4373146" y="883192"/>
          <a:ext cx="397441" cy="3974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1F938F4-E3CC-4157-B852-7AECCB4ECAC0}">
      <dsp:nvSpPr>
        <dsp:cNvPr id="0" name=""/>
        <dsp:cNvSpPr/>
      </dsp:nvSpPr>
      <dsp:spPr>
        <a:xfrm>
          <a:off x="4004094" y="1644009"/>
          <a:ext cx="1135546" cy="454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IN" sz="1100" b="0" kern="1200" dirty="0"/>
            <a:t>Environment SETUP</a:t>
          </a:r>
        </a:p>
        <a:p>
          <a:pPr marL="0" lvl="0" indent="0" algn="ctr" defTabSz="488950">
            <a:lnSpc>
              <a:spcPct val="100000"/>
            </a:lnSpc>
            <a:spcBef>
              <a:spcPct val="0"/>
            </a:spcBef>
            <a:spcAft>
              <a:spcPct val="35000"/>
            </a:spcAft>
            <a:buNone/>
          </a:pPr>
          <a:endParaRPr lang="en-US" sz="1100" b="0" kern="1200" dirty="0"/>
        </a:p>
      </dsp:txBody>
      <dsp:txXfrm>
        <a:off x="4004094" y="1644009"/>
        <a:ext cx="1135546" cy="454218"/>
      </dsp:txXfrm>
    </dsp:sp>
    <dsp:sp modelId="{3B046474-943D-444E-BDB2-3CAA02B32752}">
      <dsp:nvSpPr>
        <dsp:cNvPr id="0" name=""/>
        <dsp:cNvSpPr/>
      </dsp:nvSpPr>
      <dsp:spPr>
        <a:xfrm>
          <a:off x="5559793" y="735571"/>
          <a:ext cx="692683" cy="692683"/>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A5643D-4F50-4252-AB53-579EC2AF3E51}">
      <dsp:nvSpPr>
        <dsp:cNvPr id="0" name=""/>
        <dsp:cNvSpPr/>
      </dsp:nvSpPr>
      <dsp:spPr>
        <a:xfrm>
          <a:off x="5707414" y="883192"/>
          <a:ext cx="397441" cy="39744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8FF9FD6-0E0C-43F1-A01E-7E09BE6E0854}">
      <dsp:nvSpPr>
        <dsp:cNvPr id="0" name=""/>
        <dsp:cNvSpPr/>
      </dsp:nvSpPr>
      <dsp:spPr>
        <a:xfrm>
          <a:off x="5338361" y="1644009"/>
          <a:ext cx="1135546" cy="454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IN" sz="1100" b="1" kern="1200" dirty="0"/>
            <a:t>CHALLENGES FOR DEVELOPERS</a:t>
          </a:r>
          <a:endParaRPr lang="en-US" sz="1100" kern="1200" dirty="0"/>
        </a:p>
      </dsp:txBody>
      <dsp:txXfrm>
        <a:off x="5338361" y="1644009"/>
        <a:ext cx="1135546" cy="45421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png>
</file>

<file path=ppt/media/image23.png>
</file>

<file path=ppt/media/image24.jpeg>
</file>

<file path=ppt/media/image25.png>
</file>

<file path=ppt/media/image26.png>
</file>

<file path=ppt/media/image27.png>
</file>

<file path=ppt/media/image3.jpeg>
</file>

<file path=ppt/media/image4.jpeg>
</file>

<file path=ppt/media/image5.jpeg>
</file>

<file path=ppt/media/image6.jpe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1EDF369-C79F-4C4F-AB79-6500C4EC5ED0}" type="slidenum">
              <a:rPr lang="en-IN" smtClean="0"/>
              <a:t>1</a:t>
            </a:fld>
            <a:endParaRPr lang="en-IN"/>
          </a:p>
        </p:txBody>
      </p:sp>
    </p:spTree>
    <p:extLst>
      <p:ext uri="{BB962C8B-B14F-4D97-AF65-F5344CB8AC3E}">
        <p14:creationId xmlns:p14="http://schemas.microsoft.com/office/powerpoint/2010/main" val="278942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2796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72"/>
        <p:cNvGrpSpPr/>
        <p:nvPr/>
      </p:nvGrpSpPr>
      <p:grpSpPr>
        <a:xfrm>
          <a:off x="0" y="0"/>
          <a:ext cx="0" cy="0"/>
          <a:chOff x="0" y="0"/>
          <a:chExt cx="0" cy="0"/>
        </a:xfrm>
      </p:grpSpPr>
      <p:grpSp>
        <p:nvGrpSpPr>
          <p:cNvPr id="73" name="Google Shape;73;p4"/>
          <p:cNvGrpSpPr/>
          <p:nvPr/>
        </p:nvGrpSpPr>
        <p:grpSpPr>
          <a:xfrm>
            <a:off x="6103565" y="-253925"/>
            <a:ext cx="4240900" cy="3176500"/>
            <a:chOff x="4085850" y="470300"/>
            <a:chExt cx="4240900" cy="3176500"/>
          </a:xfrm>
        </p:grpSpPr>
        <p:sp>
          <p:nvSpPr>
            <p:cNvPr id="74" name="Google Shape;74;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75" name="Google Shape;75;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76" name="Google Shape;76;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77" name="Google Shape;77;p4"/>
          <p:cNvGrpSpPr/>
          <p:nvPr/>
        </p:nvGrpSpPr>
        <p:grpSpPr>
          <a:xfrm rot="6700680">
            <a:off x="6137132" y="2639942"/>
            <a:ext cx="4241016" cy="3176587"/>
            <a:chOff x="4085850" y="470300"/>
            <a:chExt cx="4240900" cy="3176500"/>
          </a:xfrm>
        </p:grpSpPr>
        <p:sp>
          <p:nvSpPr>
            <p:cNvPr id="78" name="Google Shape;78;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79" name="Google Shape;79;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80" name="Google Shape;80;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81" name="Google Shape;81;p4"/>
          <p:cNvGrpSpPr/>
          <p:nvPr/>
        </p:nvGrpSpPr>
        <p:grpSpPr>
          <a:xfrm rot="-528350">
            <a:off x="-227074" y="4231556"/>
            <a:ext cx="4241274" cy="3176780"/>
            <a:chOff x="4085850" y="470300"/>
            <a:chExt cx="4240900" cy="3176500"/>
          </a:xfrm>
        </p:grpSpPr>
        <p:sp>
          <p:nvSpPr>
            <p:cNvPr id="82" name="Google Shape;82;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83" name="Google Shape;83;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84" name="Google Shape;84;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85" name="Google Shape;85;p4"/>
          <p:cNvGrpSpPr/>
          <p:nvPr/>
        </p:nvGrpSpPr>
        <p:grpSpPr>
          <a:xfrm rot="-6463698">
            <a:off x="-1378837" y="804943"/>
            <a:ext cx="4240850" cy="3176463"/>
            <a:chOff x="4085850" y="470300"/>
            <a:chExt cx="4240900" cy="3176500"/>
          </a:xfrm>
        </p:grpSpPr>
        <p:sp>
          <p:nvSpPr>
            <p:cNvPr id="86" name="Google Shape;86;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87" name="Google Shape;87;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88" name="Google Shape;88;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89" name="Google Shape;89;p4"/>
          <p:cNvGrpSpPr/>
          <p:nvPr/>
        </p:nvGrpSpPr>
        <p:grpSpPr>
          <a:xfrm rot="3661699">
            <a:off x="-1305447" y="-1507046"/>
            <a:ext cx="4241098" cy="3176648"/>
            <a:chOff x="4085850" y="470300"/>
            <a:chExt cx="4240900" cy="3176500"/>
          </a:xfrm>
        </p:grpSpPr>
        <p:sp>
          <p:nvSpPr>
            <p:cNvPr id="90" name="Google Shape;90;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91" name="Google Shape;91;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92" name="Google Shape;92;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grpSp>
        <p:nvGrpSpPr>
          <p:cNvPr id="93" name="Google Shape;93;p4"/>
          <p:cNvGrpSpPr/>
          <p:nvPr/>
        </p:nvGrpSpPr>
        <p:grpSpPr>
          <a:xfrm rot="2064881">
            <a:off x="3697718" y="4395234"/>
            <a:ext cx="4241061" cy="3176621"/>
            <a:chOff x="4085850" y="470300"/>
            <a:chExt cx="4240900" cy="3176500"/>
          </a:xfrm>
        </p:grpSpPr>
        <p:sp>
          <p:nvSpPr>
            <p:cNvPr id="94" name="Google Shape;94;p4"/>
            <p:cNvSpPr/>
            <p:nvPr/>
          </p:nvSpPr>
          <p:spPr>
            <a:xfrm>
              <a:off x="4086275" y="1087100"/>
              <a:ext cx="2081675" cy="2559700"/>
            </a:xfrm>
            <a:custGeom>
              <a:avLst/>
              <a:gdLst/>
              <a:ahLst/>
              <a:cxnLst/>
              <a:rect l="l" t="t" r="r" b="b"/>
              <a:pathLst>
                <a:path w="83267" h="102388" extrusionOk="0">
                  <a:moveTo>
                    <a:pt x="0" y="0"/>
                  </a:moveTo>
                  <a:lnTo>
                    <a:pt x="83267" y="102388"/>
                  </a:lnTo>
                  <a:lnTo>
                    <a:pt x="73707" y="23747"/>
                  </a:lnTo>
                  <a:close/>
                </a:path>
              </a:pathLst>
            </a:custGeom>
            <a:gradFill>
              <a:gsLst>
                <a:gs pos="0">
                  <a:schemeClr val="accent5"/>
                </a:gs>
                <a:gs pos="100000">
                  <a:schemeClr val="accent6"/>
                </a:gs>
              </a:gsLst>
              <a:lin ang="18900044" scaled="0"/>
            </a:gradFill>
            <a:ln>
              <a:noFill/>
            </a:ln>
          </p:spPr>
        </p:sp>
        <p:sp>
          <p:nvSpPr>
            <p:cNvPr id="95" name="Google Shape;95;p4"/>
            <p:cNvSpPr/>
            <p:nvPr/>
          </p:nvSpPr>
          <p:spPr>
            <a:xfrm>
              <a:off x="5926550" y="470300"/>
              <a:ext cx="2400200" cy="3175950"/>
            </a:xfrm>
            <a:custGeom>
              <a:avLst/>
              <a:gdLst/>
              <a:ahLst/>
              <a:cxnLst/>
              <a:rect l="l" t="t" r="r" b="b"/>
              <a:pathLst>
                <a:path w="96008" h="127038" extrusionOk="0">
                  <a:moveTo>
                    <a:pt x="9622" y="127038"/>
                  </a:moveTo>
                  <a:lnTo>
                    <a:pt x="96008" y="0"/>
                  </a:lnTo>
                  <a:lnTo>
                    <a:pt x="0" y="48458"/>
                  </a:lnTo>
                  <a:close/>
                </a:path>
              </a:pathLst>
            </a:custGeom>
            <a:gradFill>
              <a:gsLst>
                <a:gs pos="0">
                  <a:schemeClr val="accent5"/>
                </a:gs>
                <a:gs pos="100000">
                  <a:schemeClr val="accent6"/>
                </a:gs>
              </a:gsLst>
              <a:lin ang="8100019" scaled="0"/>
            </a:gradFill>
            <a:ln>
              <a:noFill/>
            </a:ln>
          </p:spPr>
        </p:sp>
        <p:sp>
          <p:nvSpPr>
            <p:cNvPr id="96" name="Google Shape;96;p4"/>
            <p:cNvSpPr/>
            <p:nvPr/>
          </p:nvSpPr>
          <p:spPr>
            <a:xfrm>
              <a:off x="4085850" y="471950"/>
              <a:ext cx="4240575" cy="1209800"/>
            </a:xfrm>
            <a:custGeom>
              <a:avLst/>
              <a:gdLst/>
              <a:ahLst/>
              <a:cxnLst/>
              <a:rect l="l" t="t" r="r" b="b"/>
              <a:pathLst>
                <a:path w="169623" h="48392" extrusionOk="0">
                  <a:moveTo>
                    <a:pt x="0" y="24590"/>
                  </a:moveTo>
                  <a:lnTo>
                    <a:pt x="73740" y="48392"/>
                  </a:lnTo>
                  <a:lnTo>
                    <a:pt x="169623" y="0"/>
                  </a:lnTo>
                  <a:close/>
                </a:path>
              </a:pathLst>
            </a:custGeom>
            <a:gradFill>
              <a:gsLst>
                <a:gs pos="0">
                  <a:schemeClr val="accent5"/>
                </a:gs>
                <a:gs pos="100000">
                  <a:schemeClr val="accent6"/>
                </a:gs>
              </a:gsLst>
              <a:lin ang="16200038" scaled="0"/>
            </a:gradFill>
            <a:ln>
              <a:noFill/>
            </a:ln>
          </p:spPr>
        </p:sp>
      </p:grpSp>
      <p:sp>
        <p:nvSpPr>
          <p:cNvPr id="97" name="Google Shape;97;p4"/>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4"/>
          <p:cNvSpPr/>
          <p:nvPr/>
        </p:nvSpPr>
        <p:spPr>
          <a:xfrm rot="10800000">
            <a:off x="3890825" y="0"/>
            <a:ext cx="1362300" cy="1447500"/>
          </a:xfrm>
          <a:prstGeom prst="triangle">
            <a:avLst>
              <a:gd name="adj" fmla="val 50000"/>
            </a:avLst>
          </a:prstGeom>
          <a:gradFill>
            <a:gsLst>
              <a:gs pos="0">
                <a:schemeClr val="accent1"/>
              </a:gs>
              <a:gs pos="49000">
                <a:srgbClr val="711662"/>
              </a:gs>
              <a:gs pos="50000">
                <a:schemeClr val="accent5"/>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txBox="1"/>
          <p:nvPr/>
        </p:nvSpPr>
        <p:spPr>
          <a:xfrm>
            <a:off x="3593400" y="10816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dk1"/>
                </a:solidFill>
                <a:latin typeface="Saira Semi Condensed"/>
                <a:ea typeface="Saira Semi Condensed"/>
                <a:cs typeface="Saira Semi Condensed"/>
                <a:sym typeface="Saira Semi Condensed"/>
              </a:rPr>
              <a:t>“</a:t>
            </a:r>
            <a:endParaRPr sz="9600">
              <a:solidFill>
                <a:schemeClr val="dk1"/>
              </a:solidFill>
              <a:latin typeface="Saira Semi Condensed"/>
              <a:ea typeface="Saira Semi Condensed"/>
              <a:cs typeface="Saira Semi Condensed"/>
              <a:sym typeface="Saira Semi Condensed"/>
            </a:endParaRPr>
          </a:p>
        </p:txBody>
      </p:sp>
      <p:sp>
        <p:nvSpPr>
          <p:cNvPr id="100" name="Google Shape;100;p4"/>
          <p:cNvSpPr txBox="1">
            <a:spLocks noGrp="1"/>
          </p:cNvSpPr>
          <p:nvPr>
            <p:ph type="body" idx="1"/>
          </p:nvPr>
        </p:nvSpPr>
        <p:spPr>
          <a:xfrm>
            <a:off x="1991825" y="2161800"/>
            <a:ext cx="5160300" cy="819900"/>
          </a:xfrm>
          <a:prstGeom prst="rect">
            <a:avLst/>
          </a:prstGeom>
        </p:spPr>
        <p:txBody>
          <a:bodyPr spcFirstLastPara="1" wrap="square" lIns="0" tIns="0" rIns="0" bIns="0" anchor="ctr" anchorCtr="0">
            <a:noAutofit/>
          </a:bodyPr>
          <a:lstStyle>
            <a:lvl1pPr marL="457200" lvl="0" indent="-419100" algn="ctr" rtl="0">
              <a:spcBef>
                <a:spcPts val="0"/>
              </a:spcBef>
              <a:spcAft>
                <a:spcPts val="0"/>
              </a:spcAft>
              <a:buSzPts val="3000"/>
              <a:buChar char="⩥"/>
              <a:defRPr sz="3000"/>
            </a:lvl1pPr>
            <a:lvl2pPr marL="914400" lvl="1" indent="-419100" algn="ctr" rtl="0">
              <a:spcBef>
                <a:spcPts val="600"/>
              </a:spcBef>
              <a:spcAft>
                <a:spcPts val="0"/>
              </a:spcAft>
              <a:buSzPts val="3000"/>
              <a:buChar char="⊳"/>
              <a:defRPr sz="3000"/>
            </a:lvl2pPr>
            <a:lvl3pPr marL="1371600" lvl="2" indent="-419100" algn="ctr" rtl="0">
              <a:spcBef>
                <a:spcPts val="600"/>
              </a:spcBef>
              <a:spcAft>
                <a:spcPts val="0"/>
              </a:spcAft>
              <a:buSzPts val="3000"/>
              <a:buChar char="■"/>
              <a:defRPr sz="3000"/>
            </a:lvl3pPr>
            <a:lvl4pPr marL="1828800" lvl="3" indent="-419100" algn="ctr" rtl="0">
              <a:spcBef>
                <a:spcPts val="600"/>
              </a:spcBef>
              <a:spcAft>
                <a:spcPts val="0"/>
              </a:spcAft>
              <a:buSzPts val="3000"/>
              <a:buChar char="●"/>
              <a:defRPr sz="3000"/>
            </a:lvl4pPr>
            <a:lvl5pPr marL="2286000" lvl="4" indent="-419100" algn="ctr" rtl="0">
              <a:spcBef>
                <a:spcPts val="600"/>
              </a:spcBef>
              <a:spcAft>
                <a:spcPts val="0"/>
              </a:spcAft>
              <a:buSzPts val="3000"/>
              <a:buChar char="○"/>
              <a:defRPr sz="3000"/>
            </a:lvl5pPr>
            <a:lvl6pPr marL="2743200" lvl="5" indent="-419100" algn="ctr" rtl="0">
              <a:spcBef>
                <a:spcPts val="600"/>
              </a:spcBef>
              <a:spcAft>
                <a:spcPts val="0"/>
              </a:spcAft>
              <a:buSzPts val="3000"/>
              <a:buChar char="■"/>
              <a:defRPr sz="3000"/>
            </a:lvl6pPr>
            <a:lvl7pPr marL="3200400" lvl="6" indent="-419100" algn="ctr" rtl="0">
              <a:spcBef>
                <a:spcPts val="600"/>
              </a:spcBef>
              <a:spcAft>
                <a:spcPts val="0"/>
              </a:spcAft>
              <a:buSzPts val="3000"/>
              <a:buChar char="●"/>
              <a:defRPr sz="3000"/>
            </a:lvl7pPr>
            <a:lvl8pPr marL="3657600" lvl="7" indent="-419100" algn="ctr" rtl="0">
              <a:spcBef>
                <a:spcPts val="600"/>
              </a:spcBef>
              <a:spcAft>
                <a:spcPts val="0"/>
              </a:spcAft>
              <a:buSzPts val="3000"/>
              <a:buChar char="○"/>
              <a:defRPr sz="3000"/>
            </a:lvl8pPr>
            <a:lvl9pPr marL="4114800" lvl="8" indent="-419100" algn="ctr" rtl="0">
              <a:spcBef>
                <a:spcPts val="600"/>
              </a:spcBef>
              <a:spcAft>
                <a:spcPts val="600"/>
              </a:spcAft>
              <a:buSzPts val="3000"/>
              <a:buChar char="■"/>
              <a:defRPr sz="3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2707449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827859" y="457201"/>
            <a:ext cx="4457701" cy="38862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9748576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799409" y="4412457"/>
            <a:ext cx="685800" cy="273844"/>
          </a:xfrm>
        </p:spPr>
        <p:txBody>
          <a:bodyPr/>
          <a:lstStyle/>
          <a:p>
            <a:fld id="{B61BEF0D-F0BB-DE4B-95CE-6DB70DBA9567}" type="datetimeFigureOut">
              <a:rPr lang="en-US" dirty="0"/>
              <a:pPr/>
              <a:t>12/31/2022</a:t>
            </a:fld>
            <a:endParaRPr lang="en-US" dirty="0"/>
          </a:p>
        </p:txBody>
      </p:sp>
      <p:sp>
        <p:nvSpPr>
          <p:cNvPr id="6" name="Footer Placeholder 5"/>
          <p:cNvSpPr>
            <a:spLocks noGrp="1"/>
          </p:cNvSpPr>
          <p:nvPr>
            <p:ph type="ftr" sz="quarter" idx="11"/>
          </p:nvPr>
        </p:nvSpPr>
        <p:spPr>
          <a:xfrm>
            <a:off x="856059" y="4412457"/>
            <a:ext cx="3829050" cy="273844"/>
          </a:xfrm>
        </p:spPr>
        <p:txBody>
          <a:bodyPr/>
          <a:lstStyle/>
          <a:p>
            <a:endParaRPr lang="en-US" dirty="0"/>
          </a:p>
        </p:txBody>
      </p:sp>
      <p:sp>
        <p:nvSpPr>
          <p:cNvPr id="7" name="Slide Number Placeholder 6"/>
          <p:cNvSpPr>
            <a:spLocks noGrp="1"/>
          </p:cNvSpPr>
          <p:nvPr>
            <p:ph type="sldNum" sz="quarter" idx="12"/>
          </p:nvPr>
        </p:nvSpPr>
        <p:spPr>
          <a:xfrm>
            <a:off x="8056960" y="4412457"/>
            <a:ext cx="2419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9538584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6868030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52038355"/>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9102289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3826516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1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49285269"/>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21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76293206"/>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75065255"/>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9144000" cy="51435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1"/>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chemeClr val="tx1"/>
                </a:solidFill>
                <a:latin typeface="+mn-lt"/>
              </a:defRPr>
            </a:lvl1pPr>
          </a:lstStyle>
          <a:p>
            <a:fld id="{E91F85BA-0D61-4DCD-B307-3AF0F6EDF476}" type="datetimeFigureOut">
              <a:rPr lang="en-IN" smtClean="0"/>
              <a:t>31-12-2022</a:t>
            </a:fld>
            <a:endParaRPr lang="en-IN"/>
          </a:p>
        </p:txBody>
      </p:sp>
      <p:sp>
        <p:nvSpPr>
          <p:cNvPr id="21" name="Footer Placeholder 20"/>
          <p:cNvSpPr>
            <a:spLocks noGrp="1"/>
          </p:cNvSpPr>
          <p:nvPr>
            <p:ph type="ftr" sz="quarter" idx="11"/>
          </p:nvPr>
        </p:nvSpPr>
        <p:spPr>
          <a:xfrm>
            <a:off x="1090422" y="3908295"/>
            <a:ext cx="4429125" cy="171450"/>
          </a:xfrm>
        </p:spPr>
        <p:txBody>
          <a:bodyPr/>
          <a:lstStyle>
            <a:lvl1pPr algn="l">
              <a:defRPr>
                <a:solidFill>
                  <a:schemeClr val="tx1">
                    <a:lumMod val="75000"/>
                    <a:lumOff val="25000"/>
                  </a:schemeClr>
                </a:solidFill>
              </a:defRPr>
            </a:lvl1pPr>
          </a:lstStyle>
          <a:p>
            <a:endParaRPr lang="en-IN"/>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fld id="{56801697-2CF1-4EBE-A3BF-6D40D04249F9}" type="slidenum">
              <a:rPr lang="en-IN" smtClean="0"/>
              <a:t>‹#›</a:t>
            </a:fld>
            <a:endParaRPr lang="en-IN"/>
          </a:p>
        </p:txBody>
      </p:sp>
    </p:spTree>
    <p:extLst>
      <p:ext uri="{BB962C8B-B14F-4D97-AF65-F5344CB8AC3E}">
        <p14:creationId xmlns:p14="http://schemas.microsoft.com/office/powerpoint/2010/main" val="478926708"/>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38897471"/>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72"/>
        <p:cNvGrpSpPr/>
        <p:nvPr/>
      </p:nvGrpSpPr>
      <p:grpSpPr>
        <a:xfrm>
          <a:off x="0" y="0"/>
          <a:ext cx="0" cy="0"/>
          <a:chOff x="0" y="0"/>
          <a:chExt cx="0" cy="0"/>
        </a:xfrm>
      </p:grpSpPr>
      <p:sp>
        <p:nvSpPr>
          <p:cNvPr id="97" name="Google Shape;97;p4"/>
          <p:cNvSpPr txBox="1">
            <a:spLocks noGrp="1"/>
          </p:cNvSpPr>
          <p:nvPr>
            <p:ph type="sldNum" idx="12"/>
          </p:nvPr>
        </p:nvSpPr>
        <p:spPr>
          <a:xfrm>
            <a:off x="8552377" y="4673650"/>
            <a:ext cx="4008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0" name="Google Shape;100;p4"/>
          <p:cNvSpPr txBox="1">
            <a:spLocks noGrp="1"/>
          </p:cNvSpPr>
          <p:nvPr>
            <p:ph type="body" idx="1"/>
          </p:nvPr>
        </p:nvSpPr>
        <p:spPr>
          <a:xfrm>
            <a:off x="1991825" y="2161800"/>
            <a:ext cx="5160300" cy="819900"/>
          </a:xfrm>
          <a:prstGeom prst="rect">
            <a:avLst/>
          </a:prstGeom>
        </p:spPr>
        <p:txBody>
          <a:bodyPr spcFirstLastPara="1" wrap="square" lIns="0" tIns="0" rIns="0" bIns="0" anchor="ctr" anchorCtr="0">
            <a:noAutofit/>
          </a:bodyPr>
          <a:lstStyle>
            <a:lvl1pPr marL="457200" lvl="0" indent="-419100" algn="ctr" rtl="0">
              <a:spcBef>
                <a:spcPts val="0"/>
              </a:spcBef>
              <a:spcAft>
                <a:spcPts val="0"/>
              </a:spcAft>
              <a:buSzPts val="3000"/>
              <a:buChar char="⩥"/>
              <a:defRPr sz="3000"/>
            </a:lvl1pPr>
            <a:lvl2pPr marL="914400" lvl="1" indent="-419100" algn="ctr" rtl="0">
              <a:spcBef>
                <a:spcPts val="600"/>
              </a:spcBef>
              <a:spcAft>
                <a:spcPts val="0"/>
              </a:spcAft>
              <a:buSzPts val="3000"/>
              <a:buChar char="⊳"/>
              <a:defRPr sz="3000"/>
            </a:lvl2pPr>
            <a:lvl3pPr marL="1371600" lvl="2" indent="-419100" algn="ctr" rtl="0">
              <a:spcBef>
                <a:spcPts val="600"/>
              </a:spcBef>
              <a:spcAft>
                <a:spcPts val="0"/>
              </a:spcAft>
              <a:buSzPts val="3000"/>
              <a:buChar char="■"/>
              <a:defRPr sz="3000"/>
            </a:lvl3pPr>
            <a:lvl4pPr marL="1828800" lvl="3" indent="-419100" algn="ctr" rtl="0">
              <a:spcBef>
                <a:spcPts val="600"/>
              </a:spcBef>
              <a:spcAft>
                <a:spcPts val="0"/>
              </a:spcAft>
              <a:buSzPts val="3000"/>
              <a:buChar char="●"/>
              <a:defRPr sz="3000"/>
            </a:lvl4pPr>
            <a:lvl5pPr marL="2286000" lvl="4" indent="-419100" algn="ctr" rtl="0">
              <a:spcBef>
                <a:spcPts val="600"/>
              </a:spcBef>
              <a:spcAft>
                <a:spcPts val="0"/>
              </a:spcAft>
              <a:buSzPts val="3000"/>
              <a:buChar char="○"/>
              <a:defRPr sz="3000"/>
            </a:lvl5pPr>
            <a:lvl6pPr marL="2743200" lvl="5" indent="-419100" algn="ctr" rtl="0">
              <a:spcBef>
                <a:spcPts val="600"/>
              </a:spcBef>
              <a:spcAft>
                <a:spcPts val="0"/>
              </a:spcAft>
              <a:buSzPts val="3000"/>
              <a:buChar char="■"/>
              <a:defRPr sz="3000"/>
            </a:lvl6pPr>
            <a:lvl7pPr marL="3200400" lvl="6" indent="-419100" algn="ctr" rtl="0">
              <a:spcBef>
                <a:spcPts val="600"/>
              </a:spcBef>
              <a:spcAft>
                <a:spcPts val="0"/>
              </a:spcAft>
              <a:buSzPts val="3000"/>
              <a:buChar char="●"/>
              <a:defRPr sz="3000"/>
            </a:lvl7pPr>
            <a:lvl8pPr marL="3657600" lvl="7" indent="-419100" algn="ctr" rtl="0">
              <a:spcBef>
                <a:spcPts val="600"/>
              </a:spcBef>
              <a:spcAft>
                <a:spcPts val="0"/>
              </a:spcAft>
              <a:buSzPts val="3000"/>
              <a:buChar char="○"/>
              <a:defRPr sz="3000"/>
            </a:lvl8pPr>
            <a:lvl9pPr marL="4114800" lvl="8" indent="-419100" algn="ctr" rtl="0">
              <a:spcBef>
                <a:spcPts val="600"/>
              </a:spcBef>
              <a:spcAft>
                <a:spcPts val="600"/>
              </a:spcAft>
              <a:buSzPts val="3000"/>
              <a:buChar char="■"/>
              <a:defRPr sz="3000"/>
            </a:lvl9pPr>
          </a:lstStyle>
          <a:p>
            <a:endParaRPr/>
          </a:p>
        </p:txBody>
      </p:sp>
    </p:spTree>
    <p:extLst>
      <p:ext uri="{BB962C8B-B14F-4D97-AF65-F5344CB8AC3E}">
        <p14:creationId xmlns:p14="http://schemas.microsoft.com/office/powerpoint/2010/main" val="21620040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1779"/>
            <a:ext cx="9144000" cy="5150270"/>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866216" y="1574800"/>
            <a:ext cx="6619244" cy="2008236"/>
          </a:xfrm>
        </p:spPr>
        <p:txBody>
          <a:bodyPr anchor="b"/>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7567043" y="1344168"/>
            <a:ext cx="742949" cy="228599"/>
          </a:xfrm>
        </p:spPr>
        <p:txBody>
          <a:bodyPr anchor="t"/>
          <a:lstStyle>
            <a:lvl1pPr algn="l">
              <a:defRPr b="0" i="0">
                <a:solidFill>
                  <a:schemeClr val="bg1"/>
                </a:solidFill>
              </a:defRPr>
            </a:lvl1pPr>
          </a:lstStyle>
          <a:p>
            <a:fld id="{5923F103-BC34-4FE4-A40E-EDDEECFDA5D0}" type="datetimeFigureOut">
              <a:rPr lang="en-US" smtClean="0"/>
              <a:pPr/>
              <a:t>12/31/2022</a:t>
            </a:fld>
            <a:endParaRPr lang="en-US" dirty="0"/>
          </a:p>
        </p:txBody>
      </p:sp>
      <p:sp>
        <p:nvSpPr>
          <p:cNvPr id="5" name="Footer Placeholder 4"/>
          <p:cNvSpPr>
            <a:spLocks noGrp="1"/>
          </p:cNvSpPr>
          <p:nvPr>
            <p:ph type="ftr" sz="quarter" idx="11"/>
          </p:nvPr>
        </p:nvSpPr>
        <p:spPr>
          <a:xfrm rot="5400000">
            <a:off x="6719695" y="2420115"/>
            <a:ext cx="2894846" cy="228601"/>
          </a:xfrm>
        </p:spPr>
        <p:txBody>
          <a:bodyPr/>
          <a:lstStyle>
            <a:lvl1pPr>
              <a:defRPr b="0" i="0">
                <a:solidFill>
                  <a:schemeClr val="bg1"/>
                </a:solidFill>
              </a:defRPr>
            </a:lvl1pPr>
          </a:lstStyle>
          <a:p>
            <a:r>
              <a:rPr lang="en-US"/>
              <a:t>
              </a:t>
            </a:r>
            <a:endParaRPr lang="en-US" dirty="0"/>
          </a:p>
        </p:txBody>
      </p:sp>
      <p:sp>
        <p:nvSpPr>
          <p:cNvPr id="10" name="Rectangle 9"/>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763257" y="219457"/>
            <a:ext cx="628649" cy="575765"/>
          </a:xfrm>
        </p:spPr>
        <p:txBody>
          <a:bodyPr/>
          <a:lstStyle>
            <a:lvl1pPr>
              <a:defRPr sz="2100" b="0" i="0">
                <a:latin typeface="+mj-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60193264"/>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64353688"/>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8" y="2008234"/>
            <a:ext cx="3263267" cy="1712868"/>
          </a:xfrm>
        </p:spPr>
        <p:txBody>
          <a:bodyPr anchor="ctr"/>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171669" y="2008234"/>
            <a:ext cx="2816534" cy="1712867"/>
          </a:xfrm>
        </p:spPr>
        <p:txBody>
          <a:bodyPr anchor="ctr"/>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5" name="Rectangle 14"/>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73010000"/>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66215" y="1952625"/>
            <a:ext cx="3618869" cy="256222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6535" y="1952625"/>
            <a:ext cx="3618869" cy="256222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12/31/2022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7602706"/>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6216" y="1952625"/>
            <a:ext cx="361886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66215"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6535" y="1952625"/>
            <a:ext cx="3618869"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56533"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12/31/2022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44524160"/>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12/31/2022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19387565"/>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12/31/2022</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703237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1779"/>
            <a:ext cx="9144000" cy="5150270"/>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971550"/>
            <a:ext cx="2094869" cy="12001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4335860" y="1085850"/>
            <a:ext cx="3892549" cy="3429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216" y="2171701"/>
            <a:ext cx="2094869" cy="2346959"/>
          </a:xfrm>
        </p:spPr>
        <p:txBody>
          <a:bodyPr/>
          <a:lstStyle>
            <a:lvl1pPr marL="0" indent="0">
              <a:buNone/>
              <a:defRPr sz="105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12/31/2022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5" name="Rectangle 14"/>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5118547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9416374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1779"/>
            <a:ext cx="9144000" cy="5150270"/>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5430" y="1269999"/>
            <a:ext cx="2895195" cy="1301751"/>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910903" y="857250"/>
            <a:ext cx="2420395"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bwMode="gray">
          <a:xfrm>
            <a:off x="866216" y="2743200"/>
            <a:ext cx="2894409" cy="1028700"/>
          </a:xfrm>
        </p:spPr>
        <p:txBody>
          <a:bodyPr>
            <a:normAutofit/>
          </a:bodyPr>
          <a:lstStyle>
            <a:lvl1pPr marL="0" indent="0">
              <a:buNone/>
              <a:defRPr sz="105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12/31/2022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6655550"/>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7" y="3725005"/>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57175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bwMode="gray">
          <a:xfrm>
            <a:off x="866217" y="4152499"/>
            <a:ext cx="6619242" cy="370284"/>
          </a:xfrm>
        </p:spPr>
        <p:txBody>
          <a:bodyPr>
            <a:normAutofit/>
          </a:bodyPr>
          <a:lstStyle>
            <a:lvl1pPr marL="0" indent="0">
              <a:buNone/>
              <a:defRPr sz="900">
                <a:solidFill>
                  <a:schemeClr val="accent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12/31/2022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33399009"/>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1779"/>
            <a:ext cx="9144000" cy="5150270"/>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797562"/>
            <a:ext cx="6619244" cy="1034816"/>
          </a:xfrm>
        </p:spPr>
        <p:txBody>
          <a:bodyPr/>
          <a:lstStyle>
            <a:lvl1pPr>
              <a:defRPr sz="3000"/>
            </a:lvl1pPr>
          </a:lstStyle>
          <a:p>
            <a:r>
              <a:rPr lang="en-US"/>
              <a:t>Click to edit Master title style</a:t>
            </a:r>
            <a:endParaRPr lang="en-US" dirty="0"/>
          </a:p>
        </p:txBody>
      </p:sp>
      <p:sp>
        <p:nvSpPr>
          <p:cNvPr id="8" name="Text Placeholder 3"/>
          <p:cNvSpPr>
            <a:spLocks noGrp="1"/>
          </p:cNvSpPr>
          <p:nvPr>
            <p:ph type="body" sz="half" idx="2"/>
          </p:nvPr>
        </p:nvSpPr>
        <p:spPr>
          <a:xfrm>
            <a:off x="866216" y="2657475"/>
            <a:ext cx="6619244" cy="1857375"/>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12245443"/>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1779"/>
            <a:ext cx="9144000" cy="5150270"/>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7289579" y="1973862"/>
            <a:ext cx="601434" cy="1200329"/>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7200" dirty="0"/>
              <a:t>”</a:t>
            </a:r>
          </a:p>
        </p:txBody>
      </p:sp>
      <p:sp>
        <p:nvSpPr>
          <p:cNvPr id="9" name="TextBox 8"/>
          <p:cNvSpPr txBox="1"/>
          <p:nvPr/>
        </p:nvSpPr>
        <p:spPr>
          <a:xfrm>
            <a:off x="673721" y="443320"/>
            <a:ext cx="601434" cy="1200329"/>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7200" dirty="0"/>
              <a:t>“</a:t>
            </a:r>
          </a:p>
        </p:txBody>
      </p:sp>
      <p:sp>
        <p:nvSpPr>
          <p:cNvPr id="2" name="Title 1"/>
          <p:cNvSpPr>
            <a:spLocks noGrp="1"/>
          </p:cNvSpPr>
          <p:nvPr>
            <p:ph type="title"/>
          </p:nvPr>
        </p:nvSpPr>
        <p:spPr>
          <a:xfrm>
            <a:off x="1186408" y="735388"/>
            <a:ext cx="6340430" cy="2023687"/>
          </a:xfrm>
        </p:spPr>
        <p:txBody>
          <a:bodyPr/>
          <a:lstStyle>
            <a:lvl1pPr>
              <a:defRPr sz="3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459459" y="2759074"/>
            <a:ext cx="5794329" cy="256631"/>
          </a:xfrm>
        </p:spPr>
        <p:txBody>
          <a:bodyPr anchor="t">
            <a:normAutofit/>
          </a:bodyPr>
          <a:lstStyle>
            <a:lvl1pPr marL="0" indent="0">
              <a:buNone/>
              <a:defRPr lang="en-US" sz="1050" b="0" i="0" kern="1200" cap="small" dirty="0">
                <a:solidFill>
                  <a:schemeClr val="accent1"/>
                </a:solidFill>
                <a:latin typeface="+mn-lt"/>
                <a:ea typeface="+mn-ea"/>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32" name="Rectangle 3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5321088"/>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1779"/>
            <a:ext cx="9144000" cy="5150270"/>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778000"/>
            <a:ext cx="6619245" cy="136688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774801"/>
            <a:ext cx="6619244" cy="6453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2" name="Rectangle 1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79660835"/>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6" y="1962974"/>
            <a:ext cx="2346876"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866216" y="2395171"/>
            <a:ext cx="2346876" cy="212512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384541" y="1952626"/>
            <a:ext cx="235903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3384541" y="2395171"/>
            <a:ext cx="2359035" cy="212512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15025" y="1962975"/>
            <a:ext cx="2370772" cy="432196"/>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915026" y="2395171"/>
            <a:ext cx="2373539" cy="2125120"/>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22" name="Straight Connector 21"/>
          <p:cNvCxnSpPr/>
          <p:nvPr/>
        </p:nvCxnSpPr>
        <p:spPr>
          <a:xfrm>
            <a:off x="3302978" y="1927225"/>
            <a:ext cx="0" cy="2619374"/>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5829301" y="1927225"/>
            <a:ext cx="0" cy="2619374"/>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12/31/2022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34342656"/>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5" y="3399634"/>
            <a:ext cx="2287829"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1000914"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866215" y="3831831"/>
            <a:ext cx="2287828" cy="68846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429403" y="3399635"/>
            <a:ext cx="2285075" cy="48836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3561348" y="1952625"/>
            <a:ext cx="2018431"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3426649" y="3888002"/>
            <a:ext cx="2287829" cy="6322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87575" y="3399635"/>
            <a:ext cx="2287829" cy="488366"/>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6122273"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987576" y="3888001"/>
            <a:ext cx="2287828" cy="63229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291115" y="1952625"/>
            <a:ext cx="0" cy="2638196"/>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51429" y="1952625"/>
            <a:ext cx="0" cy="2619375"/>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12/31/2022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61708991"/>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6215" y="730251"/>
            <a:ext cx="6619245" cy="530223"/>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71679973"/>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1779"/>
            <a:ext cx="9144000" cy="5150270"/>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6432567" y="958851"/>
            <a:ext cx="1060450" cy="3561442"/>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215" y="958851"/>
            <a:ext cx="4685660" cy="35614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12/31/2022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07213611"/>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useBgFill="1">
        <p:nvSpPr>
          <p:cNvPr id="12" name="Freeform 11"/>
          <p:cNvSpPr/>
          <p:nvPr/>
        </p:nvSpPr>
        <p:spPr>
          <a:xfrm>
            <a:off x="-11907" y="0"/>
            <a:ext cx="8762858" cy="4941094"/>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3211693"/>
            <a:ext cx="8496943" cy="1521634"/>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1" y="0"/>
            <a:ext cx="6539684" cy="342658"/>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21350" y="219988"/>
            <a:ext cx="8525337" cy="4313853"/>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668401" y="496992"/>
            <a:ext cx="7316390" cy="2074896"/>
          </a:xfrm>
        </p:spPr>
        <p:txBody>
          <a:bodyPr anchor="b">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rot="21420000">
            <a:off x="737297" y="2628907"/>
            <a:ext cx="7316390" cy="412750"/>
          </a:xfrm>
        </p:spPr>
        <p:txBody>
          <a:bodyPr anchor="t">
            <a:noAutofit/>
          </a:bodyPr>
          <a:lstStyle>
            <a:lvl1pPr marL="0" indent="0" algn="r">
              <a:buNone/>
              <a:defRPr sz="210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3711406" y="3433847"/>
            <a:ext cx="4607740" cy="872334"/>
          </a:xfrm>
        </p:spPr>
        <p:txBody>
          <a:bodyPr/>
          <a:lstStyle>
            <a:lvl1pPr algn="ctr">
              <a:defRPr sz="4050">
                <a:solidFill>
                  <a:schemeClr val="accent1">
                    <a:lumMod val="50000"/>
                  </a:schemeClr>
                </a:solidFill>
              </a:defRPr>
            </a:lvl1pPr>
          </a:lstStyle>
          <a:p>
            <a:fld id="{E91F85BA-0D61-4DCD-B307-3AF0F6EDF476}" type="datetimeFigureOut">
              <a:rPr lang="en-IN" smtClean="0"/>
              <a:t>31-12-2022</a:t>
            </a:fld>
            <a:endParaRPr lang="en-IN"/>
          </a:p>
        </p:txBody>
      </p:sp>
      <p:sp>
        <p:nvSpPr>
          <p:cNvPr id="5" name="Footer Placeholder 4"/>
          <p:cNvSpPr>
            <a:spLocks noGrp="1"/>
          </p:cNvSpPr>
          <p:nvPr>
            <p:ph type="ftr" sz="quarter" idx="11"/>
          </p:nvPr>
        </p:nvSpPr>
        <p:spPr>
          <a:xfrm rot="21420000">
            <a:off x="-4170" y="3662268"/>
            <a:ext cx="3035429" cy="896654"/>
          </a:xfrm>
        </p:spPr>
        <p:txBody>
          <a:bodyPr vert="horz" lIns="91440" tIns="45720" rIns="91440" bIns="45720" rtlCol="0" anchor="ctr"/>
          <a:lstStyle>
            <a:lvl1pPr algn="r">
              <a:defRPr lang="en-US" sz="4050" dirty="0"/>
            </a:lvl1pPr>
          </a:lstStyle>
          <a:p>
            <a:endParaRPr lang="en-IN"/>
          </a:p>
        </p:txBody>
      </p:sp>
      <p:sp>
        <p:nvSpPr>
          <p:cNvPr id="6" name="Slide Number Placeholder 5"/>
          <p:cNvSpPr>
            <a:spLocks noGrp="1"/>
          </p:cNvSpPr>
          <p:nvPr>
            <p:ph type="sldNum" sz="quarter" idx="12"/>
          </p:nvPr>
        </p:nvSpPr>
        <p:spPr>
          <a:xfrm rot="21420000">
            <a:off x="7388818" y="2874486"/>
            <a:ext cx="680390" cy="373853"/>
          </a:xfrm>
        </p:spPr>
        <p:txBody>
          <a:bodyPr/>
          <a:lstStyle>
            <a:lvl1pPr>
              <a:defRPr sz="1800">
                <a:solidFill>
                  <a:schemeClr val="tx1">
                    <a:lumMod val="75000"/>
                    <a:lumOff val="25000"/>
                  </a:schemeClr>
                </a:solidFill>
              </a:defRPr>
            </a:lvl1pPr>
          </a:lstStyle>
          <a:p>
            <a:fld id="{56801697-2CF1-4EBE-A3BF-6D40D04249F9}" type="slidenum">
              <a:rPr lang="en-IN" smtClean="0"/>
              <a:t>‹#›</a:t>
            </a:fld>
            <a:endParaRPr lang="en-IN"/>
          </a:p>
        </p:txBody>
      </p:sp>
      <p:sp>
        <p:nvSpPr>
          <p:cNvPr id="25" name="5-Point Star 24"/>
          <p:cNvSpPr/>
          <p:nvPr/>
        </p:nvSpPr>
        <p:spPr>
          <a:xfrm rot="21420000">
            <a:off x="3166039" y="3833517"/>
            <a:ext cx="386540" cy="386540"/>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64215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36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1575">
                <a:gradFill flip="none" rotWithShape="1">
                  <a:gsLst>
                    <a:gs pos="0">
                      <a:schemeClr val="tx1"/>
                    </a:gs>
                    <a:gs pos="100000">
                      <a:schemeClr val="tx1">
                        <a:lumMod val="75000"/>
                      </a:schemeClr>
                    </a:gs>
                  </a:gsLst>
                  <a:lin ang="5400000" scaled="0"/>
                  <a:tileRect/>
                </a:gra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F85BA-0D61-4DCD-B307-3AF0F6EDF476}" type="datetimeFigureOut">
              <a:rPr lang="en-IN" smtClean="0"/>
              <a:t>31-12-2022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801697-2CF1-4EBE-A3BF-6D40D04249F9}" type="slidenum">
              <a:rPr lang="en-IN" smtClean="0"/>
              <a:t>‹#›</a:t>
            </a:fld>
            <a:endParaRPr lang="en-IN"/>
          </a:p>
        </p:txBody>
      </p:sp>
    </p:spTree>
    <p:extLst>
      <p:ext uri="{BB962C8B-B14F-4D97-AF65-F5344CB8AC3E}">
        <p14:creationId xmlns:p14="http://schemas.microsoft.com/office/powerpoint/2010/main" val="2759974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514351" y="1547547"/>
            <a:ext cx="7796030" cy="24833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19041306"/>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4351" y="514351"/>
            <a:ext cx="7796030" cy="2395115"/>
          </a:xfrm>
        </p:spPr>
        <p:txBody>
          <a:bodyPr anchor="b">
            <a:normAutofit/>
          </a:bodyPr>
          <a:lstStyle>
            <a:lvl1pPr algn="l">
              <a:defRPr sz="4050"/>
            </a:lvl1pPr>
          </a:lstStyle>
          <a:p>
            <a:r>
              <a:rPr lang="en-US"/>
              <a:t>Click to edit Master title style</a:t>
            </a:r>
            <a:endParaRPr lang="en-US" dirty="0"/>
          </a:p>
        </p:txBody>
      </p:sp>
      <p:sp>
        <p:nvSpPr>
          <p:cNvPr id="3" name="Text Placeholder 2"/>
          <p:cNvSpPr>
            <a:spLocks noGrp="1"/>
          </p:cNvSpPr>
          <p:nvPr>
            <p:ph type="body" idx="1"/>
          </p:nvPr>
        </p:nvSpPr>
        <p:spPr>
          <a:xfrm>
            <a:off x="514351" y="2806700"/>
            <a:ext cx="7796030" cy="1229711"/>
          </a:xfrm>
        </p:spPr>
        <p:txBody>
          <a:bodyPr anchor="t">
            <a:normAutofit/>
          </a:bodyPr>
          <a:lstStyle>
            <a:lvl1pPr marL="0" indent="0" algn="l">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80047225"/>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514351" y="514350"/>
            <a:ext cx="7797662" cy="868605"/>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514350" y="1547547"/>
            <a:ext cx="3816536" cy="248339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495478" y="1547547"/>
            <a:ext cx="3814904" cy="248339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92881917"/>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514351" y="514350"/>
            <a:ext cx="7796030" cy="868605"/>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8767" y="1547547"/>
            <a:ext cx="3642119" cy="509996"/>
          </a:xfrm>
        </p:spPr>
        <p:txBody>
          <a:bodyPr anchor="b">
            <a:noAutofit/>
          </a:bodyPr>
          <a:lstStyle>
            <a:lvl1pPr marL="0" indent="0">
              <a:lnSpc>
                <a:spcPct val="90000"/>
              </a:lnSpc>
              <a:buNone/>
              <a:defRPr sz="19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514352" y="2146300"/>
            <a:ext cx="3816534" cy="188463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644" y="1547547"/>
            <a:ext cx="3648368" cy="509996"/>
          </a:xfrm>
        </p:spPr>
        <p:txBody>
          <a:bodyPr anchor="b">
            <a:noAutofit/>
          </a:bodyPr>
          <a:lstStyle>
            <a:lvl1pPr marL="0" indent="0">
              <a:lnSpc>
                <a:spcPct val="90000"/>
              </a:lnSpc>
              <a:buNone/>
              <a:defRPr sz="19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495477" y="2146300"/>
            <a:ext cx="3816535" cy="188463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12/31/2022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16611736"/>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12/31/2022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59485502"/>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12/31/2022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29009322"/>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232" y="514350"/>
            <a:ext cx="3095145" cy="1517439"/>
          </a:xfrm>
        </p:spPr>
        <p:txBody>
          <a:bodyPr anchor="b">
            <a:normAutofit/>
          </a:bodyPr>
          <a:lstStyle>
            <a:lvl1pPr algn="ctr">
              <a:defRPr sz="2700"/>
            </a:lvl1pPr>
          </a:lstStyle>
          <a:p>
            <a:r>
              <a:rPr lang="en-US"/>
              <a:t>Click to edit Master title style</a:t>
            </a:r>
            <a:endParaRPr lang="en-US" dirty="0"/>
          </a:p>
        </p:txBody>
      </p:sp>
      <p:sp>
        <p:nvSpPr>
          <p:cNvPr id="10" name="Content Placeholder 2"/>
          <p:cNvSpPr>
            <a:spLocks noGrp="1"/>
          </p:cNvSpPr>
          <p:nvPr>
            <p:ph sz="quarter" idx="13"/>
          </p:nvPr>
        </p:nvSpPr>
        <p:spPr>
          <a:xfrm>
            <a:off x="3784600" y="514350"/>
            <a:ext cx="4525781" cy="35165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20232" y="2031789"/>
            <a:ext cx="3095146" cy="1999150"/>
          </a:xfrm>
        </p:spPr>
        <p:txBody>
          <a:bodyPr anchor="t">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87919797"/>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514350"/>
            <a:ext cx="4758977" cy="1517439"/>
          </a:xfrm>
        </p:spPr>
        <p:txBody>
          <a:bodyPr anchor="b">
            <a:normAutofit/>
          </a:bodyPr>
          <a:lstStyle>
            <a:lvl1pPr algn="ct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11771" y="0"/>
            <a:ext cx="2698610" cy="3803650"/>
          </a:xfrm>
          <a:ln w="57150" cmpd="thinThick">
            <a:solidFill>
              <a:schemeClr val="bg1">
                <a:lumMod val="50000"/>
              </a:schemeClr>
            </a:solidFill>
            <a:miter lim="800000"/>
          </a:ln>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4351" y="2031789"/>
            <a:ext cx="4758976" cy="1771861"/>
          </a:xfrm>
        </p:spPr>
        <p:txBody>
          <a:bodyPr anchor="t">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30074395"/>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3079749"/>
            <a:ext cx="7796031" cy="441635"/>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4351" y="514350"/>
            <a:ext cx="7794385" cy="2396177"/>
          </a:xfrm>
          <a:ln w="57150" cmpd="thinThick">
            <a:solidFill>
              <a:schemeClr val="bg1">
                <a:lumMod val="50000"/>
              </a:schemeClr>
            </a:solidFill>
            <a:miter lim="800000"/>
          </a:ln>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4335" y="3527192"/>
            <a:ext cx="7796046" cy="511854"/>
          </a:xfrm>
        </p:spPr>
        <p:txBody>
          <a:bodyPr anchor="t"/>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39360855"/>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1" y="514351"/>
            <a:ext cx="7797677" cy="2396177"/>
          </a:xfrm>
        </p:spPr>
        <p:txBody>
          <a:bodyPr anchor="ctr">
            <a:normAutofit/>
          </a:bodyPr>
          <a:lstStyle>
            <a:lvl1pPr algn="ct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514335" y="3079750"/>
            <a:ext cx="7796047" cy="955205"/>
          </a:xfrm>
        </p:spPr>
        <p:txBody>
          <a:bodyPr anchor="ct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4012150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548676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99" y="514350"/>
            <a:ext cx="7143765" cy="2187528"/>
          </a:xfrm>
        </p:spPr>
        <p:txBody>
          <a:bodyPr anchor="ctr">
            <a:normAutofit/>
          </a:bodyPr>
          <a:lstStyle>
            <a:lvl1pPr algn="ct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162698" y="2707524"/>
            <a:ext cx="6500967" cy="283326"/>
          </a:xfrm>
        </p:spPr>
        <p:txBody>
          <a:bodyPr anchor="t">
            <a:normAutofit/>
          </a:bodyPr>
          <a:lstStyle>
            <a:lvl1pPr marL="0" indent="0" algn="r">
              <a:buNone/>
              <a:defRPr sz="1050">
                <a:solidFill>
                  <a:schemeClr val="tx1">
                    <a:lumMod val="50000"/>
                    <a:lumOff val="5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4351" y="3079751"/>
            <a:ext cx="7797662" cy="951189"/>
          </a:xfrm>
        </p:spPr>
        <p:txBody>
          <a:bodyPr anchor="ct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3" name="TextBox 12"/>
          <p:cNvSpPr txBox="1"/>
          <p:nvPr/>
        </p:nvSpPr>
        <p:spPr>
          <a:xfrm>
            <a:off x="514351" y="66947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854812" y="219212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395451534"/>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4351" y="1292891"/>
            <a:ext cx="7796030" cy="1883876"/>
          </a:xfrm>
        </p:spPr>
        <p:txBody>
          <a:bodyPr anchor="b">
            <a:normAutofit/>
          </a:bodyPr>
          <a:lstStyle>
            <a:lvl1pPr algn="l">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514351" y="3185601"/>
            <a:ext cx="7796030" cy="855483"/>
          </a:xfrm>
        </p:spPr>
        <p:txBody>
          <a:bodyPr anchor="t">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88779178"/>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514351" y="514350"/>
            <a:ext cx="7796030" cy="863974"/>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514352"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4352"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175967"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175966"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27785"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827785"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12/31/2022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38035884"/>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514351" y="514350"/>
            <a:ext cx="7797662" cy="863974"/>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518880"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4335" y="1547547"/>
            <a:ext cx="2482596" cy="1152544"/>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8880" y="3291966"/>
            <a:ext cx="2482596" cy="73897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178058"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176999" y="1547547"/>
            <a:ext cx="2482596" cy="1151428"/>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176999" y="3291965"/>
            <a:ext cx="2482596" cy="73897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26708"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26614" y="1547546"/>
            <a:ext cx="2482596" cy="115289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826614" y="3291963"/>
            <a:ext cx="2482596" cy="738977"/>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12/31/2022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6642795"/>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514351" y="1547547"/>
            <a:ext cx="7796030" cy="248339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4880962"/>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1896" y="514350"/>
            <a:ext cx="1698485" cy="351658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514351" y="514350"/>
            <a:ext cx="5928323" cy="3516589"/>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31643546"/>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69875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9938691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9" y="2000250"/>
            <a:ext cx="3657600"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7959" y="2000250"/>
            <a:ext cx="3657600"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4937408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0595361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61364297"/>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19" Type="http://schemas.openxmlformats.org/officeDocument/2006/relationships/theme" Target="../theme/theme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theme" Target="../theme/theme3.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image" Target="../media/image4.jpeg"/><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image" Target="../media/image7.jpg"/><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theme" Target="../theme/theme4.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34450" y="805875"/>
            <a:ext cx="6475200" cy="5937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1pPr>
            <a:lvl2pPr lvl="1"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2pPr>
            <a:lvl3pPr lvl="2"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3pPr>
            <a:lvl4pPr lvl="3"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4pPr>
            <a:lvl5pPr lvl="4"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5pPr>
            <a:lvl6pPr lvl="5"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6pPr>
            <a:lvl7pPr lvl="6"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7pPr>
            <a:lvl8pPr lvl="7"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8pPr>
            <a:lvl9pPr lvl="8" rtl="0">
              <a:lnSpc>
                <a:spcPct val="90000"/>
              </a:lnSpc>
              <a:spcBef>
                <a:spcPts val="0"/>
              </a:spcBef>
              <a:spcAft>
                <a:spcPts val="0"/>
              </a:spcAft>
              <a:buClr>
                <a:schemeClr val="dk1"/>
              </a:buClr>
              <a:buSzPts val="4200"/>
              <a:buFont typeface="Bebas Neue"/>
              <a:buNone/>
              <a:defRPr sz="4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1334450" y="1513149"/>
            <a:ext cx="6475200" cy="2833800"/>
          </a:xfrm>
          <a:prstGeom prst="rect">
            <a:avLst/>
          </a:prstGeom>
          <a:noFill/>
          <a:ln>
            <a:noFill/>
          </a:ln>
        </p:spPr>
        <p:txBody>
          <a:bodyPr spcFirstLastPara="1" wrap="square" lIns="0" tIns="0" rIns="0" bIns="0" anchor="t" anchorCtr="0">
            <a:noAutofit/>
          </a:bodyPr>
          <a:lstStyle>
            <a:lvl1pPr marL="457200" lvl="0" indent="-381000" rtl="0">
              <a:spcBef>
                <a:spcPts val="0"/>
              </a:spcBef>
              <a:spcAft>
                <a:spcPts val="0"/>
              </a:spcAft>
              <a:buClr>
                <a:schemeClr val="accent1"/>
              </a:buClr>
              <a:buSzPts val="2400"/>
              <a:buFont typeface="Saira Semi Condensed"/>
              <a:buChar char="⩥"/>
              <a:defRPr sz="2400">
                <a:solidFill>
                  <a:schemeClr val="dk1"/>
                </a:solidFill>
                <a:latin typeface="Saira Semi Condensed"/>
                <a:ea typeface="Saira Semi Condensed"/>
                <a:cs typeface="Saira Semi Condensed"/>
                <a:sym typeface="Saira Semi Condensed"/>
              </a:defRPr>
            </a:lvl1pPr>
            <a:lvl2pPr marL="914400" lvl="1" indent="-381000" rtl="0">
              <a:spcBef>
                <a:spcPts val="600"/>
              </a:spcBef>
              <a:spcAft>
                <a:spcPts val="0"/>
              </a:spcAft>
              <a:buClr>
                <a:schemeClr val="accent2"/>
              </a:buClr>
              <a:buSzPts val="2400"/>
              <a:buFont typeface="Saira Semi Condensed"/>
              <a:buChar char="⊳"/>
              <a:defRPr sz="2400">
                <a:solidFill>
                  <a:schemeClr val="dk1"/>
                </a:solidFill>
                <a:latin typeface="Saira Semi Condensed"/>
                <a:ea typeface="Saira Semi Condensed"/>
                <a:cs typeface="Saira Semi Condensed"/>
                <a:sym typeface="Saira Semi Condensed"/>
              </a:defRPr>
            </a:lvl2pPr>
            <a:lvl3pPr marL="1371600" lvl="2" indent="-381000" rtl="0">
              <a:spcBef>
                <a:spcPts val="600"/>
              </a:spcBef>
              <a:spcAft>
                <a:spcPts val="0"/>
              </a:spcAft>
              <a:buClr>
                <a:schemeClr val="accent2"/>
              </a:buClr>
              <a:buSzPts val="2400"/>
              <a:buFont typeface="Saira Semi Condensed"/>
              <a:buChar char="■"/>
              <a:defRPr sz="2400">
                <a:solidFill>
                  <a:schemeClr val="dk1"/>
                </a:solidFill>
                <a:latin typeface="Saira Semi Condensed"/>
                <a:ea typeface="Saira Semi Condensed"/>
                <a:cs typeface="Saira Semi Condensed"/>
                <a:sym typeface="Saira Semi Condensed"/>
              </a:defRPr>
            </a:lvl3pPr>
            <a:lvl4pPr marL="1828800" lvl="3" indent="-381000" rtl="0">
              <a:spcBef>
                <a:spcPts val="600"/>
              </a:spcBef>
              <a:spcAft>
                <a:spcPts val="0"/>
              </a:spcAft>
              <a:buClr>
                <a:schemeClr val="accent2"/>
              </a:buClr>
              <a:buSzPts val="2400"/>
              <a:buFont typeface="Saira Semi Condensed"/>
              <a:buChar char="●"/>
              <a:defRPr sz="2400">
                <a:solidFill>
                  <a:schemeClr val="dk1"/>
                </a:solidFill>
                <a:latin typeface="Saira Semi Condensed"/>
                <a:ea typeface="Saira Semi Condensed"/>
                <a:cs typeface="Saira Semi Condensed"/>
                <a:sym typeface="Saira Semi Condensed"/>
              </a:defRPr>
            </a:lvl4pPr>
            <a:lvl5pPr marL="2286000" lvl="4" indent="-381000" rtl="0">
              <a:spcBef>
                <a:spcPts val="600"/>
              </a:spcBef>
              <a:spcAft>
                <a:spcPts val="0"/>
              </a:spcAft>
              <a:buClr>
                <a:schemeClr val="accent2"/>
              </a:buClr>
              <a:buSzPts val="2400"/>
              <a:buFont typeface="Saira Semi Condensed"/>
              <a:buChar char="○"/>
              <a:defRPr sz="2400">
                <a:solidFill>
                  <a:schemeClr val="dk1"/>
                </a:solidFill>
                <a:latin typeface="Saira Semi Condensed"/>
                <a:ea typeface="Saira Semi Condensed"/>
                <a:cs typeface="Saira Semi Condensed"/>
                <a:sym typeface="Saira Semi Condensed"/>
              </a:defRPr>
            </a:lvl5pPr>
            <a:lvl6pPr marL="2743200" lvl="5" indent="-381000" rtl="0">
              <a:spcBef>
                <a:spcPts val="600"/>
              </a:spcBef>
              <a:spcAft>
                <a:spcPts val="0"/>
              </a:spcAft>
              <a:buClr>
                <a:schemeClr val="dk1"/>
              </a:buClr>
              <a:buSzPts val="2400"/>
              <a:buFont typeface="Saira Semi Condensed"/>
              <a:buChar char="■"/>
              <a:defRPr sz="2400">
                <a:solidFill>
                  <a:schemeClr val="dk1"/>
                </a:solidFill>
                <a:latin typeface="Saira Semi Condensed"/>
                <a:ea typeface="Saira Semi Condensed"/>
                <a:cs typeface="Saira Semi Condensed"/>
                <a:sym typeface="Saira Semi Condensed"/>
              </a:defRPr>
            </a:lvl6pPr>
            <a:lvl7pPr marL="3200400" lvl="6" indent="-381000" rtl="0">
              <a:spcBef>
                <a:spcPts val="600"/>
              </a:spcBef>
              <a:spcAft>
                <a:spcPts val="0"/>
              </a:spcAft>
              <a:buClr>
                <a:schemeClr val="dk1"/>
              </a:buClr>
              <a:buSzPts val="2400"/>
              <a:buFont typeface="Saira Semi Condensed"/>
              <a:buChar char="●"/>
              <a:defRPr sz="2400">
                <a:solidFill>
                  <a:schemeClr val="dk1"/>
                </a:solidFill>
                <a:latin typeface="Saira Semi Condensed"/>
                <a:ea typeface="Saira Semi Condensed"/>
                <a:cs typeface="Saira Semi Condensed"/>
                <a:sym typeface="Saira Semi Condensed"/>
              </a:defRPr>
            </a:lvl7pPr>
            <a:lvl8pPr marL="3657600" lvl="7" indent="-381000" rtl="0">
              <a:spcBef>
                <a:spcPts val="600"/>
              </a:spcBef>
              <a:spcAft>
                <a:spcPts val="0"/>
              </a:spcAft>
              <a:buClr>
                <a:schemeClr val="dk1"/>
              </a:buClr>
              <a:buSzPts val="2400"/>
              <a:buFont typeface="Saira Semi Condensed"/>
              <a:buChar char="○"/>
              <a:defRPr sz="2400">
                <a:solidFill>
                  <a:schemeClr val="dk1"/>
                </a:solidFill>
                <a:latin typeface="Saira Semi Condensed"/>
                <a:ea typeface="Saira Semi Condensed"/>
                <a:cs typeface="Saira Semi Condensed"/>
                <a:sym typeface="Saira Semi Condensed"/>
              </a:defRPr>
            </a:lvl8pPr>
            <a:lvl9pPr marL="4114800" lvl="8" indent="-381000" rtl="0">
              <a:spcBef>
                <a:spcPts val="600"/>
              </a:spcBef>
              <a:spcAft>
                <a:spcPts val="600"/>
              </a:spcAft>
              <a:buClr>
                <a:schemeClr val="dk1"/>
              </a:buClr>
              <a:buSzPts val="2400"/>
              <a:buFont typeface="Saira Semi Condensed"/>
              <a:buChar char="■"/>
              <a:defRPr sz="2400">
                <a:solidFill>
                  <a:schemeClr val="dk1"/>
                </a:solidFill>
                <a:latin typeface="Saira Semi Condensed"/>
                <a:ea typeface="Saira Semi Condensed"/>
                <a:cs typeface="Saira Semi Condensed"/>
                <a:sym typeface="Saira Semi Condensed"/>
              </a:defRPr>
            </a:lvl9pPr>
          </a:lstStyle>
          <a:p>
            <a:endParaRPr/>
          </a:p>
        </p:txBody>
      </p:sp>
      <p:sp>
        <p:nvSpPr>
          <p:cNvPr id="8" name="Google Shape;8;p1"/>
          <p:cNvSpPr txBox="1">
            <a:spLocks noGrp="1"/>
          </p:cNvSpPr>
          <p:nvPr>
            <p:ph type="sldNum" idx="12"/>
          </p:nvPr>
        </p:nvSpPr>
        <p:spPr>
          <a:xfrm>
            <a:off x="8552377" y="4673650"/>
            <a:ext cx="4008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Saira Semi Condensed"/>
                <a:ea typeface="Saira Semi Condensed"/>
                <a:cs typeface="Saira Semi Condensed"/>
                <a:sym typeface="Saira Semi Condensed"/>
              </a:defRPr>
            </a:lvl1pPr>
            <a:lvl2pPr lvl="1" algn="r" rtl="0">
              <a:buNone/>
              <a:defRPr sz="1300">
                <a:solidFill>
                  <a:schemeClr val="accent1"/>
                </a:solidFill>
                <a:latin typeface="Saira Semi Condensed"/>
                <a:ea typeface="Saira Semi Condensed"/>
                <a:cs typeface="Saira Semi Condensed"/>
                <a:sym typeface="Saira Semi Condensed"/>
              </a:defRPr>
            </a:lvl2pPr>
            <a:lvl3pPr lvl="2" algn="r" rtl="0">
              <a:buNone/>
              <a:defRPr sz="1300">
                <a:solidFill>
                  <a:schemeClr val="accent1"/>
                </a:solidFill>
                <a:latin typeface="Saira Semi Condensed"/>
                <a:ea typeface="Saira Semi Condensed"/>
                <a:cs typeface="Saira Semi Condensed"/>
                <a:sym typeface="Saira Semi Condensed"/>
              </a:defRPr>
            </a:lvl3pPr>
            <a:lvl4pPr lvl="3" algn="r" rtl="0">
              <a:buNone/>
              <a:defRPr sz="1300">
                <a:solidFill>
                  <a:schemeClr val="accent1"/>
                </a:solidFill>
                <a:latin typeface="Saira Semi Condensed"/>
                <a:ea typeface="Saira Semi Condensed"/>
                <a:cs typeface="Saira Semi Condensed"/>
                <a:sym typeface="Saira Semi Condensed"/>
              </a:defRPr>
            </a:lvl4pPr>
            <a:lvl5pPr lvl="4" algn="r" rtl="0">
              <a:buNone/>
              <a:defRPr sz="1300">
                <a:solidFill>
                  <a:schemeClr val="accent1"/>
                </a:solidFill>
                <a:latin typeface="Saira Semi Condensed"/>
                <a:ea typeface="Saira Semi Condensed"/>
                <a:cs typeface="Saira Semi Condensed"/>
                <a:sym typeface="Saira Semi Condensed"/>
              </a:defRPr>
            </a:lvl5pPr>
            <a:lvl6pPr lvl="5" algn="r" rtl="0">
              <a:buNone/>
              <a:defRPr sz="1300">
                <a:solidFill>
                  <a:schemeClr val="accent1"/>
                </a:solidFill>
                <a:latin typeface="Saira Semi Condensed"/>
                <a:ea typeface="Saira Semi Condensed"/>
                <a:cs typeface="Saira Semi Condensed"/>
                <a:sym typeface="Saira Semi Condensed"/>
              </a:defRPr>
            </a:lvl6pPr>
            <a:lvl7pPr lvl="6" algn="r" rtl="0">
              <a:buNone/>
              <a:defRPr sz="1300">
                <a:solidFill>
                  <a:schemeClr val="accent1"/>
                </a:solidFill>
                <a:latin typeface="Saira Semi Condensed"/>
                <a:ea typeface="Saira Semi Condensed"/>
                <a:cs typeface="Saira Semi Condensed"/>
                <a:sym typeface="Saira Semi Condensed"/>
              </a:defRPr>
            </a:lvl7pPr>
            <a:lvl8pPr lvl="7" algn="r" rtl="0">
              <a:buNone/>
              <a:defRPr sz="1300">
                <a:solidFill>
                  <a:schemeClr val="accent1"/>
                </a:solidFill>
                <a:latin typeface="Saira Semi Condensed"/>
                <a:ea typeface="Saira Semi Condensed"/>
                <a:cs typeface="Saira Semi Condensed"/>
                <a:sym typeface="Saira Semi Condensed"/>
              </a:defRPr>
            </a:lvl8pPr>
            <a:lvl9pPr lvl="8" algn="r" rtl="0">
              <a:buNone/>
              <a:defRPr sz="1300">
                <a:solidFill>
                  <a:schemeClr val="accent1"/>
                </a:solidFill>
                <a:latin typeface="Saira Semi Condensed"/>
                <a:ea typeface="Saira Semi Condensed"/>
                <a:cs typeface="Saira Semi Condensed"/>
                <a:sym typeface="Saira Semi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78" r:id="rId2"/>
    <p:sldLayoutId id="2147483698"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12/31/2022</a:t>
            </a:fld>
            <a:endParaRPr lang="en-US" dirty="0"/>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88784306"/>
      </p:ext>
    </p:extLst>
  </p:cSld>
  <p:clrMap bg1="dk1" tx1="lt1" bg2="dk2" tx2="lt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824" r:id="rId18"/>
  </p:sldLayoutIdLst>
  <p:transition>
    <p:fade thruBlk="1"/>
  </p:transition>
  <p:hf hdr="0" ftr="0" dt="0"/>
  <p:txStyles>
    <p:titleStyle>
      <a:lvl1pPr algn="l" defTabSz="342900" rtl="0" eaLnBrk="1" latinLnBrk="0" hangingPunct="1">
        <a:spcBef>
          <a:spcPct val="0"/>
        </a:spcBef>
        <a:buNone/>
        <a:defRPr sz="24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100000"/>
        <a:buFont typeface="Arial"/>
        <a:buChar char="•"/>
        <a:defRPr sz="15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100000"/>
        <a:buFont typeface="Arial"/>
        <a:buChar char="•"/>
        <a:defRPr sz="13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1779"/>
            <a:ext cx="9144000" cy="5150270"/>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866215" y="730251"/>
            <a:ext cx="6571060" cy="53022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6216" y="1952625"/>
            <a:ext cx="6571059" cy="25622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88204" y="4795546"/>
            <a:ext cx="742949" cy="228599"/>
          </a:xfrm>
          <a:prstGeom prst="rect">
            <a:avLst/>
          </a:prstGeom>
        </p:spPr>
        <p:txBody>
          <a:bodyPr vert="horz" lIns="91440" tIns="45720" rIns="91440" bIns="45720" rtlCol="0" anchor="t"/>
          <a:lstStyle>
            <a:lvl1pPr algn="r">
              <a:defRPr sz="750" b="1" i="0">
                <a:solidFill>
                  <a:schemeClr val="accent1"/>
                </a:solidFill>
              </a:defRPr>
            </a:lvl1pPr>
          </a:lstStyle>
          <a:p>
            <a:fld id="{7E0D914D-B099-4142-A885-11F276715148}" type="datetimeFigureOut">
              <a:rPr lang="en-US" dirty="0"/>
              <a:t>12/31/2022</a:t>
            </a:fld>
            <a:endParaRPr lang="en-US" dirty="0"/>
          </a:p>
        </p:txBody>
      </p:sp>
      <p:sp>
        <p:nvSpPr>
          <p:cNvPr id="5" name="Footer Placeholder 4"/>
          <p:cNvSpPr>
            <a:spLocks noGrp="1"/>
          </p:cNvSpPr>
          <p:nvPr>
            <p:ph type="ftr" sz="quarter" idx="3"/>
          </p:nvPr>
        </p:nvSpPr>
        <p:spPr>
          <a:xfrm>
            <a:off x="396269" y="4793879"/>
            <a:ext cx="2894846" cy="228601"/>
          </a:xfrm>
          <a:prstGeom prst="rect">
            <a:avLst/>
          </a:prstGeom>
        </p:spPr>
        <p:txBody>
          <a:bodyPr vert="horz" lIns="91440" tIns="45720" rIns="91440" bIns="45720" rtlCol="0" anchor="b"/>
          <a:lstStyle>
            <a:lvl1pPr algn="l">
              <a:defRPr sz="750" b="1" i="0">
                <a:solidFill>
                  <a:schemeClr val="accent1"/>
                </a:solidFill>
                <a:latin typeface="+mn-lt"/>
              </a:defRPr>
            </a:lvl1pPr>
          </a:lstStyle>
          <a:p>
            <a:r>
              <a:rPr lang="en-US" dirty="0"/>
              <a:t>
              </a:t>
            </a:r>
          </a:p>
        </p:txBody>
      </p:sp>
      <p:sp>
        <p:nvSpPr>
          <p:cNvPr id="22" name="Rectangle 21"/>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7764406" y="221797"/>
            <a:ext cx="628649" cy="575765"/>
          </a:xfrm>
          <a:prstGeom prst="rect">
            <a:avLst/>
          </a:prstGeom>
        </p:spPr>
        <p:txBody>
          <a:bodyPr vert="horz" lIns="91440" tIns="45720" rIns="91440" bIns="45720" rtlCol="0" anchor="b"/>
          <a:lstStyle>
            <a:lvl1pPr algn="ctr">
              <a:defRPr sz="2100" b="0" i="0">
                <a:solidFill>
                  <a:schemeClr val="bg1"/>
                </a:solidFill>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31349387"/>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 id="2147483805" r:id="rId12"/>
    <p:sldLayoutId id="2147483806" r:id="rId13"/>
    <p:sldLayoutId id="2147483807" r:id="rId14"/>
    <p:sldLayoutId id="2147483808" r:id="rId15"/>
    <p:sldLayoutId id="2147483809" r:id="rId16"/>
    <p:sldLayoutId id="2147483810" r:id="rId17"/>
  </p:sldLayoutIdLst>
  <p:transition>
    <p:fade thruBlk="1"/>
  </p:transition>
  <p:hf hdr="0" ftr="0" dt="0"/>
  <p:txStyles>
    <p:titleStyle>
      <a:lvl1pPr algn="l" defTabSz="342900" rtl="0" eaLnBrk="1" latinLnBrk="0" hangingPunct="1">
        <a:spcBef>
          <a:spcPct val="0"/>
        </a:spcBef>
        <a:buNone/>
        <a:defRPr sz="27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10" name="Group 9"/>
          <p:cNvGrpSpPr/>
          <p:nvPr/>
        </p:nvGrpSpPr>
        <p:grpSpPr>
          <a:xfrm>
            <a:off x="-19048" y="0"/>
            <a:ext cx="9004013" cy="498306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14351" y="514350"/>
            <a:ext cx="7797662" cy="86397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4351" y="1547547"/>
            <a:ext cx="7797662" cy="248339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73562" y="4318000"/>
            <a:ext cx="2838450" cy="373853"/>
          </a:xfrm>
          <a:prstGeom prst="rect">
            <a:avLst/>
          </a:prstGeom>
        </p:spPr>
        <p:txBody>
          <a:bodyPr vert="horz" lIns="91440" tIns="45720" rIns="91440" bIns="45720" rtlCol="0" anchor="ctr"/>
          <a:lstStyle>
            <a:lvl1pPr algn="r">
              <a:defRPr sz="2400" cap="all" baseline="0">
                <a:solidFill>
                  <a:schemeClr val="accent1">
                    <a:lumMod val="50000"/>
                  </a:schemeClr>
                </a:solidFill>
              </a:defRPr>
            </a:lvl1pPr>
          </a:lstStyle>
          <a:p>
            <a:fld id="{C35BB1C6-BF8F-4481-8AB2-603A1C8A906A}" type="datetimeFigureOut">
              <a:rPr lang="en-US" dirty="0"/>
              <a:t>12/31/2022</a:t>
            </a:fld>
            <a:endParaRPr lang="en-US" dirty="0"/>
          </a:p>
        </p:txBody>
      </p:sp>
      <p:sp>
        <p:nvSpPr>
          <p:cNvPr id="5" name="Footer Placeholder 4"/>
          <p:cNvSpPr>
            <a:spLocks noGrp="1"/>
          </p:cNvSpPr>
          <p:nvPr>
            <p:ph type="ftr" sz="quarter" idx="3"/>
          </p:nvPr>
        </p:nvSpPr>
        <p:spPr>
          <a:xfrm>
            <a:off x="514351" y="4318000"/>
            <a:ext cx="4124789" cy="373853"/>
          </a:xfrm>
          <a:prstGeom prst="rect">
            <a:avLst/>
          </a:prstGeom>
        </p:spPr>
        <p:txBody>
          <a:bodyPr vert="horz" lIns="91440" tIns="45720" rIns="91440" bIns="45720" rtlCol="0" anchor="ctr"/>
          <a:lstStyle>
            <a:lvl1pPr algn="l">
              <a:defRPr sz="24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4715341" y="4318000"/>
            <a:ext cx="680390" cy="373853"/>
          </a:xfrm>
          <a:prstGeom prst="rect">
            <a:avLst/>
          </a:prstGeom>
        </p:spPr>
        <p:txBody>
          <a:bodyPr vert="horz" lIns="91440" tIns="45720" rIns="91440" bIns="45720" rtlCol="0" anchor="ctr"/>
          <a:lstStyle>
            <a:lvl1pPr algn="ctr">
              <a:defRPr sz="2400" cap="all" baseline="0">
                <a:solidFill>
                  <a:schemeClr val="accent1">
                    <a:lumMod val="50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99643465"/>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 id="2147483842" r:id="rId17"/>
    <p:sldLayoutId id="2147483843" r:id="rId18"/>
  </p:sldLayoutIdLst>
  <p:transition>
    <p:fade thruBlk="1"/>
  </p:transition>
  <p:hf hdr="0" ftr="0" dt="0"/>
  <p:txStyles>
    <p:titleStyle>
      <a:lvl1pPr algn="l" defTabSz="685800" rtl="0" eaLnBrk="1" latinLnBrk="0" hangingPunct="1">
        <a:lnSpc>
          <a:spcPct val="90000"/>
        </a:lnSpc>
        <a:spcBef>
          <a:spcPct val="0"/>
        </a:spcBef>
        <a:buNone/>
        <a:defRPr sz="4050" kern="1200" cap="all" baseline="0">
          <a:solidFill>
            <a:schemeClr val="accent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60000"/>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2.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6.xml"/></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0.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geeksforgeeks.org/kotlin-programming-language/" TargetMode="External"/><Relationship Id="rId2" Type="http://schemas.openxmlformats.org/officeDocument/2006/relationships/hyperlink" Target="https://www.geeksforgeeks.org/introduction-to-kotlin/" TargetMode="Externa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10">
            <a:extLst>
              <a:ext uri="{FF2B5EF4-FFF2-40B4-BE49-F238E27FC236}">
                <a16:creationId xmlns:a16="http://schemas.microsoft.com/office/drawing/2014/main" id="{1DD029FC-684F-483A-A8BD-1F092BFFB7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79"/>
            <a:ext cx="9144000" cy="5150269"/>
            <a:chOff x="0" y="-2373"/>
            <a:chExt cx="12192000" cy="6867027"/>
          </a:xfrm>
        </p:grpSpPr>
        <p:sp>
          <p:nvSpPr>
            <p:cNvPr id="12" name="Rectangle 11">
              <a:extLst>
                <a:ext uri="{FF2B5EF4-FFF2-40B4-BE49-F238E27FC236}">
                  <a16:creationId xmlns:a16="http://schemas.microsoft.com/office/drawing/2014/main" id="{EF3C96DD-C9B2-4B53-AEC5-8CB276D3C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a:extLst>
                <a:ext uri="{FF2B5EF4-FFF2-40B4-BE49-F238E27FC236}">
                  <a16:creationId xmlns:a16="http://schemas.microsoft.com/office/drawing/2014/main" id="{662F19CA-71D7-45F5-9123-CA712C528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3886C2A0-05BA-4243-B351-00C64563A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CC87CEB4-8F81-455D-A076-159940550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BC9FC7F0-1AE4-4459-B8F2-219D7598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DD48B9DA-44B2-4334-96CF-D089EFEC9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79089964-B99F-487E-840E-FD3D7E88C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EC4611E9-9EAD-44EF-967C-9F3F3066D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5916A076-E219-44E3-8EB5-1C04EFCD17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9" name="Rectangle 21">
            <a:extLst>
              <a:ext uri="{FF2B5EF4-FFF2-40B4-BE49-F238E27FC236}">
                <a16:creationId xmlns:a16="http://schemas.microsoft.com/office/drawing/2014/main" id="{D764F0A0-D07C-4159-9427-D25058257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4" name="Group 23">
            <a:extLst>
              <a:ext uri="{FF2B5EF4-FFF2-40B4-BE49-F238E27FC236}">
                <a16:creationId xmlns:a16="http://schemas.microsoft.com/office/drawing/2014/main" id="{298B78F7-6841-4168-8538-3E26070861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25" name="Rectangle 24">
              <a:extLst>
                <a:ext uri="{FF2B5EF4-FFF2-40B4-BE49-F238E27FC236}">
                  <a16:creationId xmlns:a16="http://schemas.microsoft.com/office/drawing/2014/main" id="{764D568C-39BB-4394-A483-C7C185002D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Oval 25">
              <a:extLst>
                <a:ext uri="{FF2B5EF4-FFF2-40B4-BE49-F238E27FC236}">
                  <a16:creationId xmlns:a16="http://schemas.microsoft.com/office/drawing/2014/main" id="{CB70B903-F367-48EC-B214-D1D26FC70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7" name="Oval 26">
              <a:extLst>
                <a:ext uri="{FF2B5EF4-FFF2-40B4-BE49-F238E27FC236}">
                  <a16:creationId xmlns:a16="http://schemas.microsoft.com/office/drawing/2014/main" id="{45E5B732-80F6-496B-AC33-E0FD9395DB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CC709F18-F3FB-4D14-B50D-6159067EB6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9" name="Freeform 5">
              <a:extLst>
                <a:ext uri="{FF2B5EF4-FFF2-40B4-BE49-F238E27FC236}">
                  <a16:creationId xmlns:a16="http://schemas.microsoft.com/office/drawing/2014/main" id="{16E4A747-3382-4841-BCBE-78D416DEEC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0" name="Freeform 5">
              <a:extLst>
                <a:ext uri="{FF2B5EF4-FFF2-40B4-BE49-F238E27FC236}">
                  <a16:creationId xmlns:a16="http://schemas.microsoft.com/office/drawing/2014/main" id="{049AC68C-6F74-4DEB-9CD1-3E1C4EB2C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1" name="Freeform 5">
              <a:extLst>
                <a:ext uri="{FF2B5EF4-FFF2-40B4-BE49-F238E27FC236}">
                  <a16:creationId xmlns:a16="http://schemas.microsoft.com/office/drawing/2014/main" id="{3FB17BE8-AC72-4544-AFE9-F8C1C3EB65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Rectangle 1">
            <a:extLst>
              <a:ext uri="{FF2B5EF4-FFF2-40B4-BE49-F238E27FC236}">
                <a16:creationId xmlns:a16="http://schemas.microsoft.com/office/drawing/2014/main" id="{A17B1EEE-BEC3-4304-8052-664632BCBFC2}"/>
              </a:ext>
            </a:extLst>
          </p:cNvPr>
          <p:cNvSpPr/>
          <p:nvPr/>
        </p:nvSpPr>
        <p:spPr>
          <a:xfrm>
            <a:off x="367770" y="355122"/>
            <a:ext cx="4017140" cy="1544412"/>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p>
            <a:pPr defTabSz="457200">
              <a:lnSpc>
                <a:spcPct val="90000"/>
              </a:lnSpc>
              <a:spcBef>
                <a:spcPct val="0"/>
              </a:spcBef>
              <a:spcAft>
                <a:spcPts val="600"/>
              </a:spcAft>
            </a:pPr>
            <a:r>
              <a:rPr lang="en-US" sz="2500" kern="1200" dirty="0">
                <a:ln w="12700">
                  <a:solidFill>
                    <a:schemeClr val="tx2">
                      <a:lumMod val="75000"/>
                    </a:schemeClr>
                  </a:solidFill>
                  <a:prstDash val="solid"/>
                </a:ln>
                <a:solidFill>
                  <a:schemeClr val="bg2"/>
                </a:solidFill>
                <a:effectLst>
                  <a:outerShdw dist="38100" dir="2640000" algn="bl" rotWithShape="0">
                    <a:schemeClr val="tx2">
                      <a:lumMod val="75000"/>
                    </a:schemeClr>
                  </a:outerShdw>
                </a:effectLst>
                <a:latin typeface="+mj-lt"/>
                <a:ea typeface="+mj-ea"/>
                <a:cs typeface="+mj-cs"/>
              </a:rPr>
              <a:t>MOOC SEMINAR      PRESENTATION ON ANDROID DEVELOPMENT</a:t>
            </a:r>
          </a:p>
        </p:txBody>
      </p:sp>
      <p:sp>
        <p:nvSpPr>
          <p:cNvPr id="6" name="TextBox 5">
            <a:extLst>
              <a:ext uri="{FF2B5EF4-FFF2-40B4-BE49-F238E27FC236}">
                <a16:creationId xmlns:a16="http://schemas.microsoft.com/office/drawing/2014/main" id="{FB1CAC0D-6B45-423D-A2A8-0A8A50F1B8A7}"/>
              </a:ext>
            </a:extLst>
          </p:cNvPr>
          <p:cNvSpPr txBox="1"/>
          <p:nvPr/>
        </p:nvSpPr>
        <p:spPr>
          <a:xfrm>
            <a:off x="479323" y="1814051"/>
            <a:ext cx="3849329" cy="2858806"/>
          </a:xfrm>
          <a:prstGeom prst="rect">
            <a:avLst/>
          </a:prstGeom>
        </p:spPr>
        <p:txBody>
          <a:bodyPr vert="horz" lIns="91440" tIns="45720" rIns="91440" bIns="45720" rtlCol="0" anchor="ctr">
            <a:normAutofit/>
          </a:bodyPr>
          <a:lstStyle/>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Name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Devansh Rautela</a:t>
            </a:r>
            <a:r>
              <a:rPr lang="en-US" sz="900" kern="1200" dirty="0">
                <a:solidFill>
                  <a:schemeClr val="bg1"/>
                </a:solidFill>
                <a:latin typeface="+mn-lt"/>
                <a:ea typeface="+mn-ea"/>
                <a:cs typeface="+mn-cs"/>
              </a:rPr>
              <a:t>	</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Section :-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C</a:t>
            </a:r>
            <a:r>
              <a:rPr lang="en-US" sz="900" kern="1200" dirty="0">
                <a:solidFill>
                  <a:schemeClr val="bg1"/>
                </a:solidFill>
                <a:latin typeface="+mn-lt"/>
                <a:ea typeface="+mn-ea"/>
                <a:cs typeface="+mn-cs"/>
              </a:rPr>
              <a:t>	</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Semester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5</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Roll No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20</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Student ID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200111158</a:t>
            </a:r>
            <a:r>
              <a:rPr lang="en-US" sz="900" kern="1200" dirty="0">
                <a:solidFill>
                  <a:schemeClr val="bg1"/>
                </a:solidFill>
                <a:latin typeface="+mn-lt"/>
                <a:ea typeface="+mn-ea"/>
                <a:cs typeface="+mn-cs"/>
              </a:rPr>
              <a:t>		</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University Roll No :-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2018314</a:t>
            </a:r>
            <a:r>
              <a:rPr lang="en-US" sz="900" kern="1200" dirty="0">
                <a:solidFill>
                  <a:schemeClr val="bg1"/>
                </a:solidFill>
                <a:latin typeface="+mn-lt"/>
                <a:ea typeface="+mn-ea"/>
                <a:cs typeface="+mn-cs"/>
              </a:rPr>
              <a:t>				</a:t>
            </a:r>
          </a:p>
          <a:p>
            <a:pPr defTabSz="457200">
              <a:lnSpc>
                <a:spcPct val="90000"/>
              </a:lnSpc>
              <a:spcBef>
                <a:spcPts val="1000"/>
              </a:spcBef>
              <a:buClr>
                <a:schemeClr val="accent1"/>
              </a:buClr>
              <a:buSzPct val="80000"/>
              <a:buFont typeface="Wingdings 3" charset="2"/>
              <a:buChar char=""/>
            </a:pPr>
            <a:r>
              <a:rPr lang="en-US" sz="1200" b="1" kern="1200" dirty="0">
                <a:solidFill>
                  <a:schemeClr val="tx1">
                    <a:lumMod val="95000"/>
                    <a:lumOff val="5000"/>
                  </a:schemeClr>
                </a:solidFill>
                <a:latin typeface="+mn-lt"/>
                <a:ea typeface="+mn-ea"/>
                <a:cs typeface="+mn-cs"/>
              </a:rPr>
              <a:t>PRESENTED TO :-</a:t>
            </a:r>
            <a:r>
              <a:rPr lang="en-US" sz="900" kern="1200" dirty="0">
                <a:solidFill>
                  <a:schemeClr val="bg1"/>
                </a:solidFill>
                <a:latin typeface="+mn-lt"/>
                <a:ea typeface="+mn-ea"/>
                <a:cs typeface="+mn-cs"/>
              </a:rPr>
              <a:t> 		</a:t>
            </a:r>
            <a:r>
              <a:rPr lang="en-US" sz="900" b="1" kern="1200" dirty="0">
                <a:solidFill>
                  <a:schemeClr val="bg1"/>
                </a:solidFill>
                <a:latin typeface="+mn-lt"/>
                <a:ea typeface="+mn-ea"/>
                <a:cs typeface="+mn-cs"/>
              </a:rPr>
              <a:t>Mr. Sameer Rana</a:t>
            </a:r>
          </a:p>
        </p:txBody>
      </p:sp>
      <p:pic>
        <p:nvPicPr>
          <p:cNvPr id="4" name="Picture 3">
            <a:extLst>
              <a:ext uri="{FF2B5EF4-FFF2-40B4-BE49-F238E27FC236}">
                <a16:creationId xmlns:a16="http://schemas.microsoft.com/office/drawing/2014/main" id="{2897FDC7-523E-4C83-9F51-6E6FE74EA0EE}"/>
              </a:ext>
            </a:extLst>
          </p:cNvPr>
          <p:cNvPicPr>
            <a:picLocks noChangeAspect="1"/>
          </p:cNvPicPr>
          <p:nvPr/>
        </p:nvPicPr>
        <p:blipFill>
          <a:blip r:embed="rId4"/>
          <a:stretch>
            <a:fillRect/>
          </a:stretch>
        </p:blipFill>
        <p:spPr>
          <a:xfrm>
            <a:off x="5025620" y="2233299"/>
            <a:ext cx="3632037" cy="690086"/>
          </a:xfrm>
          <a:prstGeom prst="rect">
            <a:avLst/>
          </a:prstGeom>
        </p:spPr>
      </p:pic>
      <p:sp>
        <p:nvSpPr>
          <p:cNvPr id="33" name="Rectangle 32">
            <a:extLst>
              <a:ext uri="{FF2B5EF4-FFF2-40B4-BE49-F238E27FC236}">
                <a16:creationId xmlns:a16="http://schemas.microsoft.com/office/drawing/2014/main" id="{B5BA6DB3-F246-4306-AA4A-B2E8EF6D7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61134265"/>
      </p:ext>
    </p:extLst>
  </p:cSld>
  <p:clrMapOvr>
    <a:masterClrMapping/>
  </p:clrMapOvr>
  <mc:AlternateContent xmlns:mc="http://schemas.openxmlformats.org/markup-compatibility/2006" xmlns:p14="http://schemas.microsoft.com/office/powerpoint/2010/main">
    <mc:Choice Requires="p14">
      <p:transition spd="slow" p14:dur="2000">
        <p:randomBar dir="vert"/>
      </p:transition>
    </mc:Choice>
    <mc:Fallback xmlns="">
      <p:transition spd="slow">
        <p:randomBar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phone&#10;&#10;Description automatically generated with medium confidence">
            <a:extLst>
              <a:ext uri="{FF2B5EF4-FFF2-40B4-BE49-F238E27FC236}">
                <a16:creationId xmlns:a16="http://schemas.microsoft.com/office/drawing/2014/main" id="{E4C83468-DB5D-AE2B-7157-9AA768AF265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48501" y="295420"/>
            <a:ext cx="1891189" cy="3703320"/>
          </a:xfrm>
          <a:prstGeom prst="rect">
            <a:avLst/>
          </a:prstGeom>
          <a:noFill/>
          <a:ln>
            <a:noFill/>
          </a:ln>
        </p:spPr>
      </p:pic>
      <p:cxnSp>
        <p:nvCxnSpPr>
          <p:cNvPr id="5" name="Straight Arrow Connector 4">
            <a:extLst>
              <a:ext uri="{FF2B5EF4-FFF2-40B4-BE49-F238E27FC236}">
                <a16:creationId xmlns:a16="http://schemas.microsoft.com/office/drawing/2014/main" id="{091AAEC1-C54D-3EC5-1DB8-31EE73F97E45}"/>
              </a:ext>
            </a:extLst>
          </p:cNvPr>
          <p:cNvCxnSpPr/>
          <p:nvPr/>
        </p:nvCxnSpPr>
        <p:spPr>
          <a:xfrm flipH="1">
            <a:off x="2840593" y="1533831"/>
            <a:ext cx="815816" cy="753428"/>
          </a:xfrm>
          <a:prstGeom prst="straightConnector1">
            <a:avLst/>
          </a:prstGeom>
          <a:ln>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53C6C15-B8E8-F7A6-A569-7F8441396736}"/>
              </a:ext>
            </a:extLst>
          </p:cNvPr>
          <p:cNvSpPr txBox="1"/>
          <p:nvPr/>
        </p:nvSpPr>
        <p:spPr>
          <a:xfrm>
            <a:off x="1615492" y="2352948"/>
            <a:ext cx="1364456" cy="577081"/>
          </a:xfrm>
          <a:prstGeom prst="rect">
            <a:avLst/>
          </a:prstGeom>
          <a:noFill/>
        </p:spPr>
        <p:txBody>
          <a:bodyPr wrap="square" rtlCol="0">
            <a:spAutoFit/>
          </a:bodyPr>
          <a:lstStyle/>
          <a:p>
            <a:r>
              <a:rPr lang="en-US" sz="1050" dirty="0"/>
              <a:t>List of songs present in the internal storage</a:t>
            </a:r>
            <a:endParaRPr lang="en-IN" sz="1050" dirty="0"/>
          </a:p>
        </p:txBody>
      </p:sp>
      <p:sp>
        <p:nvSpPr>
          <p:cNvPr id="8" name="Arrow: Right 7">
            <a:extLst>
              <a:ext uri="{FF2B5EF4-FFF2-40B4-BE49-F238E27FC236}">
                <a16:creationId xmlns:a16="http://schemas.microsoft.com/office/drawing/2014/main" id="{D9E4F609-488B-A3B2-F9CF-8827EDA77D5D}"/>
              </a:ext>
            </a:extLst>
          </p:cNvPr>
          <p:cNvSpPr/>
          <p:nvPr/>
        </p:nvSpPr>
        <p:spPr>
          <a:xfrm>
            <a:off x="7002546" y="3107194"/>
            <a:ext cx="594360" cy="2400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en-IN" sz="1050"/>
          </a:p>
        </p:txBody>
      </p:sp>
    </p:spTree>
    <p:extLst>
      <p:ext uri="{BB962C8B-B14F-4D97-AF65-F5344CB8AC3E}">
        <p14:creationId xmlns:p14="http://schemas.microsoft.com/office/powerpoint/2010/main" val="1600497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with medium confidence">
            <a:extLst>
              <a:ext uri="{FF2B5EF4-FFF2-40B4-BE49-F238E27FC236}">
                <a16:creationId xmlns:a16="http://schemas.microsoft.com/office/drawing/2014/main" id="{10F61B4F-E24E-7DCD-DE6C-BC0DA4E5AF2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42098" y="502444"/>
            <a:ext cx="1874520" cy="3409950"/>
          </a:xfrm>
          <a:prstGeom prst="rect">
            <a:avLst/>
          </a:prstGeom>
          <a:noFill/>
          <a:ln>
            <a:noFill/>
          </a:ln>
        </p:spPr>
      </p:pic>
      <p:cxnSp>
        <p:nvCxnSpPr>
          <p:cNvPr id="5" name="Straight Arrow Connector 4">
            <a:extLst>
              <a:ext uri="{FF2B5EF4-FFF2-40B4-BE49-F238E27FC236}">
                <a16:creationId xmlns:a16="http://schemas.microsoft.com/office/drawing/2014/main" id="{F164E2EC-8C6F-C300-AA69-521CBD3C28FC}"/>
              </a:ext>
            </a:extLst>
          </p:cNvPr>
          <p:cNvCxnSpPr/>
          <p:nvPr/>
        </p:nvCxnSpPr>
        <p:spPr>
          <a:xfrm>
            <a:off x="3196590" y="2735104"/>
            <a:ext cx="1247775" cy="53816"/>
          </a:xfrm>
          <a:prstGeom prst="straightConnector1">
            <a:avLst/>
          </a:prstGeom>
          <a:ln>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6517566-CF30-2EED-462D-050567B23CB2}"/>
              </a:ext>
            </a:extLst>
          </p:cNvPr>
          <p:cNvSpPr txBox="1"/>
          <p:nvPr/>
        </p:nvSpPr>
        <p:spPr>
          <a:xfrm>
            <a:off x="4494372" y="2650421"/>
            <a:ext cx="2314654" cy="553998"/>
          </a:xfrm>
          <a:prstGeom prst="rect">
            <a:avLst/>
          </a:prstGeom>
          <a:noFill/>
        </p:spPr>
        <p:txBody>
          <a:bodyPr wrap="square" rtlCol="0">
            <a:spAutoFit/>
          </a:bodyPr>
          <a:lstStyle/>
          <a:p>
            <a:r>
              <a:rPr lang="en-US" sz="1500" dirty="0"/>
              <a:t>Playing the selected song</a:t>
            </a:r>
            <a:endParaRPr lang="en-IN" sz="1500" dirty="0"/>
          </a:p>
        </p:txBody>
      </p:sp>
    </p:spTree>
    <p:extLst>
      <p:ext uri="{BB962C8B-B14F-4D97-AF65-F5344CB8AC3E}">
        <p14:creationId xmlns:p14="http://schemas.microsoft.com/office/powerpoint/2010/main" val="19001938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4F6A44-365E-B549-02BF-4431EDEF1F82}"/>
              </a:ext>
            </a:extLst>
          </p:cNvPr>
          <p:cNvSpPr>
            <a:spLocks noGrp="1"/>
          </p:cNvSpPr>
          <p:nvPr>
            <p:ph type="ctrTitle"/>
          </p:nvPr>
        </p:nvSpPr>
        <p:spPr>
          <a:xfrm>
            <a:off x="1171281" y="1568447"/>
            <a:ext cx="6801440" cy="1943100"/>
          </a:xfrm>
        </p:spPr>
        <p:txBody>
          <a:bodyPr wrap="square" anchor="ctr">
            <a:normAutofit/>
          </a:bodyPr>
          <a:lstStyle/>
          <a:p>
            <a:pPr marL="38100" indent="0">
              <a:buNone/>
            </a:pPr>
            <a:r>
              <a:rPr lang="en-IN" sz="6000" b="1" dirty="0">
                <a:solidFill>
                  <a:schemeClr val="tx1">
                    <a:lumMod val="85000"/>
                  </a:schemeClr>
                </a:solidFill>
                <a:latin typeface="Chiller" panose="04020404031007020602" pitchFamily="82" charset="0"/>
              </a:rPr>
              <a:t>THANK YOU !!</a:t>
            </a:r>
          </a:p>
        </p:txBody>
      </p:sp>
      <p:sp>
        <p:nvSpPr>
          <p:cNvPr id="2" name="Slide Number Placeholder 1">
            <a:extLst>
              <a:ext uri="{FF2B5EF4-FFF2-40B4-BE49-F238E27FC236}">
                <a16:creationId xmlns:a16="http://schemas.microsoft.com/office/drawing/2014/main" id="{EFF643CA-4207-CDCC-7F70-77F4295F2BC2}"/>
              </a:ext>
            </a:extLst>
          </p:cNvPr>
          <p:cNvSpPr>
            <a:spLocks noGrp="1"/>
          </p:cNvSpPr>
          <p:nvPr>
            <p:ph type="sldNum" sz="quarter" idx="12"/>
          </p:nvPr>
        </p:nvSpPr>
        <p:spPr>
          <a:xfrm>
            <a:off x="6455190" y="3909060"/>
            <a:ext cx="1583911" cy="171450"/>
          </a:xfrm>
        </p:spPr>
        <p:txBody>
          <a:bodyPr wrap="square" anchor="ctr">
            <a:normAutofit/>
          </a:bodyPr>
          <a:lstStyle/>
          <a:p>
            <a:pPr marL="0" lvl="0" indent="0" rtl="0">
              <a:lnSpc>
                <a:spcPct val="90000"/>
              </a:lnSpc>
              <a:spcBef>
                <a:spcPts val="0"/>
              </a:spcBef>
              <a:spcAft>
                <a:spcPts val="600"/>
              </a:spcAft>
              <a:buNone/>
            </a:pPr>
            <a:fld id="{00000000-1234-1234-1234-123412341234}" type="slidenum">
              <a:rPr lang="en" sz="600" smtClean="0"/>
              <a:pPr marL="0" lvl="0" indent="0" rtl="0">
                <a:lnSpc>
                  <a:spcPct val="90000"/>
                </a:lnSpc>
                <a:spcBef>
                  <a:spcPts val="0"/>
                </a:spcBef>
                <a:spcAft>
                  <a:spcPts val="600"/>
                </a:spcAft>
                <a:buNone/>
              </a:pPr>
              <a:t>12</a:t>
            </a:fld>
            <a:endParaRPr lang="en" sz="600"/>
          </a:p>
        </p:txBody>
      </p:sp>
    </p:spTree>
    <p:extLst>
      <p:ext uri="{BB962C8B-B14F-4D97-AF65-F5344CB8AC3E}">
        <p14:creationId xmlns:p14="http://schemas.microsoft.com/office/powerpoint/2010/main" val="1129469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6" name="Rectangle 1035">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38" name="Rectangle 1037">
            <a:extLst>
              <a:ext uri="{FF2B5EF4-FFF2-40B4-BE49-F238E27FC236}">
                <a16:creationId xmlns:a16="http://schemas.microsoft.com/office/drawing/2014/main" id="{6A733EBD-820A-4FA2-9A24-E3259DA7EA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3D4E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portance Of Android App Development For Any Business">
            <a:extLst>
              <a:ext uri="{FF2B5EF4-FFF2-40B4-BE49-F238E27FC236}">
                <a16:creationId xmlns:a16="http://schemas.microsoft.com/office/drawing/2014/main" id="{8EB3C081-8188-339B-B27A-97D27DBA632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7575" b="1"/>
          <a:stretch/>
        </p:blipFill>
        <p:spPr bwMode="auto">
          <a:xfrm>
            <a:off x="482600" y="482600"/>
            <a:ext cx="8178799" cy="4178299"/>
          </a:xfrm>
          <a:prstGeom prst="rect">
            <a:avLst/>
          </a:prstGeom>
          <a:noFill/>
          <a:extLst>
            <a:ext uri="{909E8E84-426E-40DD-AFC4-6F175D3DCCD1}">
              <a14:hiddenFill xmlns:a14="http://schemas.microsoft.com/office/drawing/2010/main">
                <a:solidFill>
                  <a:srgbClr val="FFFFFF"/>
                </a:solidFill>
              </a14:hiddenFill>
            </a:ext>
          </a:extLst>
        </p:spPr>
      </p:pic>
      <p:sp>
        <p:nvSpPr>
          <p:cNvPr id="1040" name="Rectangle 1039">
            <a:extLst>
              <a:ext uri="{FF2B5EF4-FFF2-40B4-BE49-F238E27FC236}">
                <a16:creationId xmlns:a16="http://schemas.microsoft.com/office/drawing/2014/main" id="{6D4A187A-A5A0-48DF-94DB-432F7582D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64013D75-F5C9-7605-3AEC-81C451A2F5D1}"/>
              </a:ext>
            </a:extLst>
          </p:cNvPr>
          <p:cNvSpPr>
            <a:spLocks noGrp="1"/>
          </p:cNvSpPr>
          <p:nvPr>
            <p:ph type="sldNum" sz="quarter" idx="12"/>
          </p:nvPr>
        </p:nvSpPr>
        <p:spPr>
          <a:xfrm>
            <a:off x="7764405" y="221796"/>
            <a:ext cx="628649" cy="575766"/>
          </a:xfrm>
        </p:spPr>
        <p:txBody>
          <a:bodyPr vert="horz" lIns="91440" tIns="45720" rIns="91440" bIns="45720" rtlCol="0" anchor="b">
            <a:normAutofit/>
          </a:bodyPr>
          <a:lstStyle/>
          <a:p>
            <a:pPr lvl="0" indent="0" defTabSz="457200">
              <a:spcBef>
                <a:spcPts val="0"/>
              </a:spcBef>
              <a:spcAft>
                <a:spcPts val="600"/>
              </a:spcAft>
              <a:buNone/>
            </a:pPr>
            <a:fld id="{00000000-1234-1234-1234-123412341234}" type="slidenum">
              <a:rPr lang="en-US" sz="2800" kern="1200">
                <a:solidFill>
                  <a:srgbClr val="FFFFFF"/>
                </a:solidFill>
                <a:ea typeface="+mn-ea"/>
                <a:cs typeface="+mn-cs"/>
              </a:rPr>
              <a:pPr lvl="0" indent="0" defTabSz="457200">
                <a:spcBef>
                  <a:spcPts val="0"/>
                </a:spcBef>
                <a:spcAft>
                  <a:spcPts val="600"/>
                </a:spcAft>
                <a:buNone/>
              </a:pPr>
              <a:t>2</a:t>
            </a:fld>
            <a:endParaRPr lang="en-US" sz="2800" kern="1200">
              <a:solidFill>
                <a:srgbClr val="FFFFFF"/>
              </a:solidFill>
              <a:ea typeface="+mn-ea"/>
              <a:cs typeface="+mn-cs"/>
            </a:endParaRPr>
          </a:p>
        </p:txBody>
      </p:sp>
    </p:spTree>
    <p:extLst>
      <p:ext uri="{BB962C8B-B14F-4D97-AF65-F5344CB8AC3E}">
        <p14:creationId xmlns:p14="http://schemas.microsoft.com/office/powerpoint/2010/main" val="449876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F1029F9C-A7C8-5734-3BBF-CFA7FA107094}"/>
              </a:ext>
            </a:extLst>
          </p:cNvPr>
          <p:cNvPicPr>
            <a:picLocks noChangeAspect="1"/>
          </p:cNvPicPr>
          <p:nvPr/>
        </p:nvPicPr>
        <p:blipFill>
          <a:blip r:embed="rId3">
            <a:alphaModFix amt="20000"/>
          </a:blip>
          <a:stretch>
            <a:fillRect/>
          </a:stretch>
        </p:blipFill>
        <p:spPr>
          <a:xfrm>
            <a:off x="0" y="0"/>
            <a:ext cx="9144000" cy="5124255"/>
          </a:xfrm>
          <a:prstGeom prst="rect">
            <a:avLst/>
          </a:prstGeom>
        </p:spPr>
      </p:pic>
      <p:graphicFrame>
        <p:nvGraphicFramePr>
          <p:cNvPr id="384" name="Text Placeholder 10">
            <a:extLst>
              <a:ext uri="{FF2B5EF4-FFF2-40B4-BE49-F238E27FC236}">
                <a16:creationId xmlns:a16="http://schemas.microsoft.com/office/drawing/2014/main" id="{A83019D8-B26A-4FA0-550E-2C8061EC68A3}"/>
              </a:ext>
            </a:extLst>
          </p:cNvPr>
          <p:cNvGraphicFramePr/>
          <p:nvPr>
            <p:extLst>
              <p:ext uri="{D42A27DB-BD31-4B8C-83A1-F6EECF244321}">
                <p14:modId xmlns:p14="http://schemas.microsoft.com/office/powerpoint/2010/main" val="951998176"/>
              </p:ext>
            </p:extLst>
          </p:nvPr>
        </p:nvGraphicFramePr>
        <p:xfrm>
          <a:off x="1334450" y="1513149"/>
          <a:ext cx="6475200" cy="2833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7">
            <a:extLst>
              <a:ext uri="{FF2B5EF4-FFF2-40B4-BE49-F238E27FC236}">
                <a16:creationId xmlns:a16="http://schemas.microsoft.com/office/drawing/2014/main" id="{1C0A9AB9-29D0-D4DD-D253-81E6CC6CD400}"/>
              </a:ext>
            </a:extLst>
          </p:cNvPr>
          <p:cNvSpPr/>
          <p:nvPr/>
        </p:nvSpPr>
        <p:spPr>
          <a:xfrm>
            <a:off x="4572000" y="504163"/>
            <a:ext cx="4272403" cy="584775"/>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a:spAutoFit/>
          </a:bodyPr>
          <a:lstStyle/>
          <a:p>
            <a:pPr algn="ctr"/>
            <a:r>
              <a:rPr lang="en-US" sz="3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TABLE OF CONTENT</a:t>
            </a:r>
          </a:p>
        </p:txBody>
      </p:sp>
    </p:spTree>
    <p:extLst>
      <p:ext uri="{BB962C8B-B14F-4D97-AF65-F5344CB8AC3E}">
        <p14:creationId xmlns:p14="http://schemas.microsoft.com/office/powerpoint/2010/main" val="1186106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731D-855D-A642-B406-D8AB913B010F}"/>
              </a:ext>
            </a:extLst>
          </p:cNvPr>
          <p:cNvSpPr>
            <a:spLocks noGrp="1"/>
          </p:cNvSpPr>
          <p:nvPr>
            <p:ph type="title"/>
          </p:nvPr>
        </p:nvSpPr>
        <p:spPr>
          <a:xfrm>
            <a:off x="3716594" y="237498"/>
            <a:ext cx="3946229" cy="888499"/>
          </a:xfrm>
        </p:spPr>
        <p:txBody>
          <a:bodyPr>
            <a:normAutofit/>
          </a:bodyPr>
          <a:lstStyle/>
          <a:p>
            <a:r>
              <a:rPr lang="en-US" dirty="0"/>
              <a:t>JAVA</a:t>
            </a:r>
          </a:p>
        </p:txBody>
      </p:sp>
      <p:sp>
        <p:nvSpPr>
          <p:cNvPr id="3" name="Content Placeholder 2">
            <a:extLst>
              <a:ext uri="{FF2B5EF4-FFF2-40B4-BE49-F238E27FC236}">
                <a16:creationId xmlns:a16="http://schemas.microsoft.com/office/drawing/2014/main" id="{CC53BDF1-A9A0-0044-A312-8D94C63955B7}"/>
              </a:ext>
            </a:extLst>
          </p:cNvPr>
          <p:cNvSpPr>
            <a:spLocks noGrp="1"/>
          </p:cNvSpPr>
          <p:nvPr>
            <p:ph idx="1"/>
          </p:nvPr>
        </p:nvSpPr>
        <p:spPr>
          <a:xfrm>
            <a:off x="3716594" y="1329913"/>
            <a:ext cx="4944806" cy="3345385"/>
          </a:xfrm>
        </p:spPr>
        <p:txBody>
          <a:bodyPr>
            <a:normAutofit fontScale="62500" lnSpcReduction="20000"/>
          </a:bodyPr>
          <a:lstStyle/>
          <a:p>
            <a:br>
              <a:rPr lang="en-IN" dirty="0">
                <a:solidFill>
                  <a:schemeClr val="tx1"/>
                </a:solidFill>
              </a:rPr>
            </a:br>
            <a:r>
              <a:rPr lang="en-IN" b="0" i="0" dirty="0">
                <a:solidFill>
                  <a:schemeClr val="tx1"/>
                </a:solidFill>
                <a:effectLst/>
                <a:latin typeface="Roboto" panose="02000000000000000000" pitchFamily="2" charset="0"/>
              </a:rPr>
              <a:t>Android phones run on Linux operating system. Java safeguards the native code from memory leaks and each platform in the Java language is used to compile for different functionalities in the Android development. Android apps can be developed using the different programming languages like Java, C, C++, HTML, python etc. There are so many new tools used for the mobile development like flow up, </a:t>
            </a:r>
            <a:r>
              <a:rPr lang="en-IN" b="0" i="0" dirty="0" err="1">
                <a:solidFill>
                  <a:schemeClr val="tx1"/>
                </a:solidFill>
                <a:effectLst/>
                <a:latin typeface="Roboto" panose="02000000000000000000" pitchFamily="2" charset="0"/>
              </a:rPr>
              <a:t>stetho</a:t>
            </a:r>
            <a:r>
              <a:rPr lang="en-IN" b="0" i="0" dirty="0">
                <a:solidFill>
                  <a:schemeClr val="tx1"/>
                </a:solidFill>
                <a:effectLst/>
                <a:latin typeface="Roboto" panose="02000000000000000000" pitchFamily="2" charset="0"/>
              </a:rPr>
              <a:t>, </a:t>
            </a:r>
            <a:r>
              <a:rPr lang="en-IN" b="0" i="0" dirty="0" err="1">
                <a:solidFill>
                  <a:schemeClr val="tx1"/>
                </a:solidFill>
                <a:effectLst/>
                <a:latin typeface="Roboto" panose="02000000000000000000" pitchFamily="2" charset="0"/>
              </a:rPr>
              <a:t>Jbel</a:t>
            </a:r>
            <a:r>
              <a:rPr lang="en-IN" b="0" i="0" dirty="0">
                <a:solidFill>
                  <a:schemeClr val="tx1"/>
                </a:solidFill>
                <a:effectLst/>
                <a:latin typeface="Roboto" panose="02000000000000000000" pitchFamily="2" charset="0"/>
              </a:rPr>
              <a:t> for android, Gradle please, android asset studio, leak canary, dry run, slides code highlighter, </a:t>
            </a:r>
            <a:r>
              <a:rPr lang="en-IN" b="0" i="0" dirty="0" err="1">
                <a:solidFill>
                  <a:schemeClr val="tx1"/>
                </a:solidFill>
                <a:effectLst/>
                <a:latin typeface="Roboto" panose="02000000000000000000" pitchFamily="2" charset="0"/>
              </a:rPr>
              <a:t>instabug</a:t>
            </a:r>
            <a:r>
              <a:rPr lang="en-IN" b="0" i="0" dirty="0">
                <a:solidFill>
                  <a:schemeClr val="tx1"/>
                </a:solidFill>
                <a:effectLst/>
                <a:latin typeface="Roboto" panose="02000000000000000000" pitchFamily="2" charset="0"/>
              </a:rPr>
              <a:t>, takt, android debug database, source tree, </a:t>
            </a:r>
            <a:r>
              <a:rPr lang="en-IN" b="0" i="0" dirty="0" err="1">
                <a:solidFill>
                  <a:schemeClr val="tx1"/>
                </a:solidFill>
                <a:effectLst/>
                <a:latin typeface="Roboto" panose="02000000000000000000" pitchFamily="2" charset="0"/>
              </a:rPr>
              <a:t>geny</a:t>
            </a:r>
            <a:r>
              <a:rPr lang="en-IN" b="0" i="0" dirty="0">
                <a:solidFill>
                  <a:schemeClr val="tx1"/>
                </a:solidFill>
                <a:effectLst/>
                <a:latin typeface="Roboto" panose="02000000000000000000" pitchFamily="2" charset="0"/>
              </a:rPr>
              <a:t> motion, </a:t>
            </a:r>
            <a:r>
              <a:rPr lang="en-IN" b="0" i="0" dirty="0" err="1">
                <a:solidFill>
                  <a:schemeClr val="tx1"/>
                </a:solidFill>
                <a:effectLst/>
                <a:latin typeface="Roboto" panose="02000000000000000000" pitchFamily="2" charset="0"/>
              </a:rPr>
              <a:t>vysor</a:t>
            </a:r>
            <a:r>
              <a:rPr lang="en-IN" b="0" i="0" dirty="0">
                <a:solidFill>
                  <a:schemeClr val="tx1"/>
                </a:solidFill>
                <a:effectLst/>
                <a:latin typeface="Roboto" panose="02000000000000000000" pitchFamily="2" charset="0"/>
              </a:rPr>
              <a:t>, android </a:t>
            </a:r>
            <a:r>
              <a:rPr lang="en-IN" b="0" i="0" dirty="0" err="1">
                <a:solidFill>
                  <a:schemeClr val="tx1"/>
                </a:solidFill>
                <a:effectLst/>
                <a:latin typeface="Roboto" panose="02000000000000000000" pitchFamily="2" charset="0"/>
              </a:rPr>
              <a:t>wifi</a:t>
            </a:r>
            <a:r>
              <a:rPr lang="en-IN" b="0" i="0" dirty="0">
                <a:solidFill>
                  <a:schemeClr val="tx1"/>
                </a:solidFill>
                <a:effectLst/>
                <a:latin typeface="Roboto" panose="02000000000000000000" pitchFamily="2" charset="0"/>
              </a:rPr>
              <a:t> ADB, find bugs, drawable optimizer, scalpel, block canary, nimble droid, methods count, android tool for Mac, </a:t>
            </a:r>
            <a:r>
              <a:rPr lang="en-IN" b="0" i="0" dirty="0" err="1">
                <a:solidFill>
                  <a:schemeClr val="tx1"/>
                </a:solidFill>
                <a:effectLst/>
                <a:latin typeface="Roboto" panose="02000000000000000000" pitchFamily="2" charset="0"/>
              </a:rPr>
              <a:t>DevKnox</a:t>
            </a:r>
            <a:r>
              <a:rPr lang="en-IN" b="0" i="0" dirty="0">
                <a:solidFill>
                  <a:schemeClr val="tx1"/>
                </a:solidFill>
                <a:effectLst/>
                <a:latin typeface="Roboto" panose="02000000000000000000" pitchFamily="2" charset="0"/>
              </a:rPr>
              <a:t>, JSONSchema2POJO, ADB IDEA, Key promoter, Fabric, </a:t>
            </a:r>
            <a:r>
              <a:rPr lang="en-IN" b="0" i="0" dirty="0" err="1">
                <a:solidFill>
                  <a:schemeClr val="tx1"/>
                </a:solidFill>
                <a:effectLst/>
                <a:latin typeface="Roboto" panose="02000000000000000000" pitchFamily="2" charset="0"/>
              </a:rPr>
              <a:t>Classyshark</a:t>
            </a:r>
            <a:r>
              <a:rPr lang="en-IN" b="0" i="0" dirty="0">
                <a:solidFill>
                  <a:schemeClr val="tx1"/>
                </a:solidFill>
                <a:effectLst/>
                <a:latin typeface="Roboto" panose="02000000000000000000" pitchFamily="2" charset="0"/>
              </a:rPr>
              <a:t>, APK </a:t>
            </a:r>
            <a:r>
              <a:rPr lang="en-IN" b="0" i="0" dirty="0" err="1">
                <a:solidFill>
                  <a:schemeClr val="tx1"/>
                </a:solidFill>
                <a:effectLst/>
                <a:latin typeface="Roboto" panose="02000000000000000000" pitchFamily="2" charset="0"/>
              </a:rPr>
              <a:t>DeGuard</a:t>
            </a:r>
            <a:r>
              <a:rPr lang="en-IN" b="0" i="0" dirty="0">
                <a:solidFill>
                  <a:schemeClr val="tx1"/>
                </a:solidFill>
                <a:effectLst/>
                <a:latin typeface="Roboto" panose="02000000000000000000" pitchFamily="2" charset="0"/>
              </a:rPr>
              <a:t>, and Cordova. </a:t>
            </a:r>
            <a:endParaRPr lang="en-US" dirty="0">
              <a:solidFill>
                <a:schemeClr val="tx1"/>
              </a:solidFill>
            </a:endParaRPr>
          </a:p>
        </p:txBody>
      </p:sp>
      <p:sp>
        <p:nvSpPr>
          <p:cNvPr id="4" name="AutoShape 2" descr="Java Logical Operators | Developer.com">
            <a:extLst>
              <a:ext uri="{FF2B5EF4-FFF2-40B4-BE49-F238E27FC236}">
                <a16:creationId xmlns:a16="http://schemas.microsoft.com/office/drawing/2014/main" id="{D35B5E58-D2D7-0320-D611-D03F62B3FA0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052" name="Picture 4" descr="Java Logical Operators | Developer.com">
            <a:extLst>
              <a:ext uri="{FF2B5EF4-FFF2-40B4-BE49-F238E27FC236}">
                <a16:creationId xmlns:a16="http://schemas.microsoft.com/office/drawing/2014/main" id="{496C6168-383D-8671-6446-92470B7CEE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17" y="237498"/>
            <a:ext cx="3218288" cy="4675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533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C842F-231F-A44E-B298-414ADB6773CA}"/>
              </a:ext>
            </a:extLst>
          </p:cNvPr>
          <p:cNvSpPr>
            <a:spLocks noGrp="1"/>
          </p:cNvSpPr>
          <p:nvPr>
            <p:ph type="title"/>
          </p:nvPr>
        </p:nvSpPr>
        <p:spPr>
          <a:xfrm>
            <a:off x="4715584" y="234267"/>
            <a:ext cx="3454608" cy="819633"/>
          </a:xfrm>
        </p:spPr>
        <p:txBody>
          <a:bodyPr>
            <a:normAutofit/>
          </a:bodyPr>
          <a:lstStyle/>
          <a:p>
            <a:r>
              <a:rPr lang="en-US" dirty="0"/>
              <a:t>KOTLIN</a:t>
            </a:r>
          </a:p>
        </p:txBody>
      </p:sp>
      <p:sp>
        <p:nvSpPr>
          <p:cNvPr id="3" name="Content Placeholder 2">
            <a:extLst>
              <a:ext uri="{FF2B5EF4-FFF2-40B4-BE49-F238E27FC236}">
                <a16:creationId xmlns:a16="http://schemas.microsoft.com/office/drawing/2014/main" id="{D1E94B7E-6C06-7349-8FD9-32844066CA9B}"/>
              </a:ext>
            </a:extLst>
          </p:cNvPr>
          <p:cNvSpPr>
            <a:spLocks noGrp="1"/>
          </p:cNvSpPr>
          <p:nvPr>
            <p:ph idx="1"/>
          </p:nvPr>
        </p:nvSpPr>
        <p:spPr>
          <a:xfrm>
            <a:off x="4715584" y="1390494"/>
            <a:ext cx="3945814" cy="3298702"/>
          </a:xfrm>
        </p:spPr>
        <p:txBody>
          <a:bodyPr>
            <a:normAutofit fontScale="70000" lnSpcReduction="20000"/>
          </a:bodyPr>
          <a:lstStyle/>
          <a:p>
            <a:r>
              <a:rPr lang="en-US" b="0" i="0" u="sng" dirty="0">
                <a:effectLst/>
                <a:latin typeface="urw-din"/>
                <a:hlinkClick r:id="rId2"/>
              </a:rPr>
              <a:t>Kotlin</a:t>
            </a:r>
            <a:r>
              <a:rPr lang="en-US" b="0" i="0" dirty="0">
                <a:solidFill>
                  <a:srgbClr val="FFFFFF"/>
                </a:solidFill>
                <a:effectLst/>
                <a:latin typeface="urw-din"/>
              </a:rPr>
              <a:t> is a cross-platform programming language that may be used as an alternative to Java for Android App Development. Kotlin is much simpler for beginners to try as compared to Java and this </a:t>
            </a:r>
            <a:r>
              <a:rPr lang="en-US" b="1" i="0" dirty="0">
                <a:solidFill>
                  <a:srgbClr val="FFFFFF"/>
                </a:solidFill>
                <a:effectLst/>
                <a:latin typeface="urw-din"/>
              </a:rPr>
              <a:t>Kotlin Android </a:t>
            </a:r>
            <a:r>
              <a:rPr lang="en-US" b="0" i="0" dirty="0">
                <a:solidFill>
                  <a:srgbClr val="FFFFFF"/>
                </a:solidFill>
                <a:effectLst/>
                <a:latin typeface="urw-din"/>
              </a:rPr>
              <a:t> can also be used as an ‘entry point’ for Android App Development. Kotlin is sponsored by Google, announced as one of the official languages for Android Development in 2017. </a:t>
            </a:r>
            <a:r>
              <a:rPr lang="en-US" b="0" i="0" u="sng" dirty="0">
                <a:effectLst/>
                <a:latin typeface="urw-din"/>
                <a:hlinkClick r:id="rId3"/>
              </a:rPr>
              <a:t>Kotlin programming language</a:t>
            </a:r>
            <a:r>
              <a:rPr lang="en-US" b="0" i="0" dirty="0">
                <a:solidFill>
                  <a:srgbClr val="FFFFFF"/>
                </a:solidFill>
                <a:effectLst/>
                <a:latin typeface="urw-din"/>
              </a:rPr>
              <a:t> is multi-platform, i.e. easily executable on a Java Virtual Machine.</a:t>
            </a:r>
            <a:endParaRPr lang="en-US" dirty="0"/>
          </a:p>
        </p:txBody>
      </p:sp>
      <p:pic>
        <p:nvPicPr>
          <p:cNvPr id="3074" name="Picture 2" descr="Skillto | Kotlin Programming | Live Online Class and Live Projects">
            <a:extLst>
              <a:ext uri="{FF2B5EF4-FFF2-40B4-BE49-F238E27FC236}">
                <a16:creationId xmlns:a16="http://schemas.microsoft.com/office/drawing/2014/main" id="{BFC35386-DF4D-8736-0E47-1006CD009F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228" y="644083"/>
            <a:ext cx="3808971" cy="3808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646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24692-BD4B-084E-AD04-67E534F76148}"/>
              </a:ext>
            </a:extLst>
          </p:cNvPr>
          <p:cNvSpPr>
            <a:spLocks noGrp="1"/>
          </p:cNvSpPr>
          <p:nvPr>
            <p:ph type="title"/>
          </p:nvPr>
        </p:nvSpPr>
        <p:spPr>
          <a:xfrm>
            <a:off x="3798849" y="55576"/>
            <a:ext cx="4944806" cy="1209368"/>
          </a:xfrm>
        </p:spPr>
        <p:txBody>
          <a:bodyPr>
            <a:normAutofit/>
          </a:bodyPr>
          <a:lstStyle/>
          <a:p>
            <a:r>
              <a:rPr lang="en-US" dirty="0"/>
              <a:t>Android </a:t>
            </a:r>
            <a:r>
              <a:rPr lang="en-US" dirty="0" err="1"/>
              <a:t>Developement</a:t>
            </a:r>
            <a:endParaRPr lang="en-US" dirty="0"/>
          </a:p>
        </p:txBody>
      </p:sp>
      <p:pic>
        <p:nvPicPr>
          <p:cNvPr id="4098" name="Picture 2" descr="Android Development for .NET Developers: Getting Started - Applied  Information Sciences">
            <a:extLst>
              <a:ext uri="{FF2B5EF4-FFF2-40B4-BE49-F238E27FC236}">
                <a16:creationId xmlns:a16="http://schemas.microsoft.com/office/drawing/2014/main" id="{7B564643-3F4C-7A98-34FF-05B7E1A899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590" y="854927"/>
            <a:ext cx="2906791" cy="3766172"/>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25414F2-C228-C44F-4887-9CF73F30003A}"/>
              </a:ext>
            </a:extLst>
          </p:cNvPr>
          <p:cNvSpPr>
            <a:spLocks noGrp="1"/>
          </p:cNvSpPr>
          <p:nvPr>
            <p:ph idx="1"/>
          </p:nvPr>
        </p:nvSpPr>
        <p:spPr>
          <a:xfrm>
            <a:off x="2735806" y="1699002"/>
            <a:ext cx="6475200" cy="2833800"/>
          </a:xfrm>
        </p:spPr>
        <p:txBody>
          <a:bodyPr/>
          <a:lstStyle/>
          <a:p>
            <a:r>
              <a:rPr lang="en-US" sz="1400" b="1" i="0" dirty="0">
                <a:solidFill>
                  <a:srgbClr val="FFFFFF"/>
                </a:solidFill>
                <a:effectLst/>
                <a:latin typeface="urw-din"/>
              </a:rPr>
              <a:t>Android operating system</a:t>
            </a:r>
            <a:r>
              <a:rPr lang="en-US" sz="1400" b="0" i="0" dirty="0">
                <a:solidFill>
                  <a:srgbClr val="FFFFFF"/>
                </a:solidFill>
                <a:effectLst/>
                <a:latin typeface="urw-din"/>
              </a:rPr>
              <a:t> is the largest installed base among various mobile platforms across the globe. Hundreds of millions of mobile devices are powered by </a:t>
            </a:r>
            <a:r>
              <a:rPr lang="en-US" sz="1400" b="1" i="0" dirty="0">
                <a:solidFill>
                  <a:srgbClr val="FFFFFF"/>
                </a:solidFill>
                <a:effectLst/>
                <a:latin typeface="urw-din"/>
              </a:rPr>
              <a:t>Android</a:t>
            </a:r>
            <a:r>
              <a:rPr lang="en-US" sz="1400" b="0" i="0" dirty="0">
                <a:solidFill>
                  <a:srgbClr val="FFFFFF"/>
                </a:solidFill>
                <a:effectLst/>
                <a:latin typeface="urw-din"/>
              </a:rPr>
              <a:t> in more than 190 countries of the world. It conquered around </a:t>
            </a:r>
            <a:r>
              <a:rPr lang="en-US" sz="1400" b="1" i="0" dirty="0">
                <a:solidFill>
                  <a:srgbClr val="FFFFFF"/>
                </a:solidFill>
                <a:effectLst/>
                <a:latin typeface="urw-din"/>
              </a:rPr>
              <a:t>71% </a:t>
            </a:r>
            <a:r>
              <a:rPr lang="en-US" sz="1400" b="0" i="0" dirty="0">
                <a:solidFill>
                  <a:srgbClr val="FFFFFF"/>
                </a:solidFill>
                <a:effectLst/>
                <a:latin typeface="urw-din"/>
              </a:rPr>
              <a:t>of the global market share by the end of 2021, and this trend is growing bigger every other day. The company named </a:t>
            </a:r>
            <a:r>
              <a:rPr lang="en-US" sz="1400" b="1" i="0" dirty="0">
                <a:solidFill>
                  <a:srgbClr val="FFFFFF"/>
                </a:solidFill>
                <a:effectLst/>
                <a:latin typeface="urw-din"/>
              </a:rPr>
              <a:t>Open Handset Alliance</a:t>
            </a:r>
            <a:r>
              <a:rPr lang="en-US" sz="1400" b="0" i="0" dirty="0">
                <a:solidFill>
                  <a:srgbClr val="FFFFFF"/>
                </a:solidFill>
                <a:effectLst/>
                <a:latin typeface="urw-din"/>
              </a:rPr>
              <a:t> developed Android for the first time that is based on the modified version of the Linux kernel and other open-source software. </a:t>
            </a:r>
            <a:r>
              <a:rPr lang="en-US" sz="1400" b="1" i="0" dirty="0">
                <a:solidFill>
                  <a:srgbClr val="FFFFFF"/>
                </a:solidFill>
                <a:effectLst/>
                <a:latin typeface="urw-din"/>
              </a:rPr>
              <a:t>Google</a:t>
            </a:r>
            <a:r>
              <a:rPr lang="en-US" sz="1400" b="0" i="0" dirty="0">
                <a:solidFill>
                  <a:srgbClr val="FFFFFF"/>
                </a:solidFill>
                <a:effectLst/>
                <a:latin typeface="urw-din"/>
              </a:rPr>
              <a:t> sponsored the project at initial stages and in the year 2005, it acquired the whole company. In September 2008, the first Android-powered device was launched in the market. Android dominates the mobile OS industry because of the long list of features it provides.  As a result, the market observes a sharp increase in the demand for developing Android mobile applications, and with that companies need smart developers with the right skill set. At first, the purpose of Android was thought of as a mobile operating system. However, with the advancement of code libraries and its popularity among developers of the divergent domain, Android becomes an absolute set of software for all devices like tablets, wearables, set-top boxes, smart TVs, notebooks, etc.</a:t>
            </a:r>
            <a:endParaRPr lang="en-IN" sz="1400" dirty="0"/>
          </a:p>
        </p:txBody>
      </p:sp>
    </p:spTree>
    <p:extLst>
      <p:ext uri="{BB962C8B-B14F-4D97-AF65-F5344CB8AC3E}">
        <p14:creationId xmlns:p14="http://schemas.microsoft.com/office/powerpoint/2010/main" val="3836938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23B4-25A1-9899-2A78-283A6A94CB09}"/>
              </a:ext>
            </a:extLst>
          </p:cNvPr>
          <p:cNvSpPr>
            <a:spLocks noGrp="1"/>
          </p:cNvSpPr>
          <p:nvPr>
            <p:ph type="title"/>
          </p:nvPr>
        </p:nvSpPr>
        <p:spPr/>
        <p:txBody>
          <a:bodyPr/>
          <a:lstStyle/>
          <a:p>
            <a:r>
              <a:rPr lang="en-US" dirty="0"/>
              <a:t>challenges FOR DEVELOPERS</a:t>
            </a:r>
            <a:endParaRPr lang="en-IN" dirty="0"/>
          </a:p>
        </p:txBody>
      </p:sp>
      <p:sp>
        <p:nvSpPr>
          <p:cNvPr id="3" name="Content Placeholder 2">
            <a:extLst>
              <a:ext uri="{FF2B5EF4-FFF2-40B4-BE49-F238E27FC236}">
                <a16:creationId xmlns:a16="http://schemas.microsoft.com/office/drawing/2014/main" id="{74346749-2E17-DE3C-18C6-D7C5D2C11230}"/>
              </a:ext>
            </a:extLst>
          </p:cNvPr>
          <p:cNvSpPr>
            <a:spLocks noGrp="1"/>
          </p:cNvSpPr>
          <p:nvPr>
            <p:ph idx="1"/>
          </p:nvPr>
        </p:nvSpPr>
        <p:spPr>
          <a:xfrm>
            <a:off x="457221" y="1399575"/>
            <a:ext cx="6475200" cy="2833800"/>
          </a:xfrm>
        </p:spPr>
        <p:txBody>
          <a:bodyPr/>
          <a:lstStyle/>
          <a:p>
            <a:r>
              <a:rPr lang="en-IN"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Software Fragmentation</a:t>
            </a:r>
            <a:endParaRPr lang="en-IN" sz="1800" b="1"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IN"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Mobile Device Fragmentation</a:t>
            </a:r>
            <a:endParaRPr lang="en-IN" sz="1800" b="1"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IN"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Security Problems</a:t>
            </a:r>
            <a:endParaRPr lang="en-IN" sz="1800" b="1"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IN" dirty="0"/>
          </a:p>
        </p:txBody>
      </p:sp>
      <p:sp>
        <p:nvSpPr>
          <p:cNvPr id="4" name="Slide Number Placeholder 3">
            <a:extLst>
              <a:ext uri="{FF2B5EF4-FFF2-40B4-BE49-F238E27FC236}">
                <a16:creationId xmlns:a16="http://schemas.microsoft.com/office/drawing/2014/main" id="{CBAF0EFF-620B-40E9-F6F3-4BA14A64DC72}"/>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5122" name="Picture 2" descr="6 Biggest Challenges in Mobile App Development">
            <a:extLst>
              <a:ext uri="{FF2B5EF4-FFF2-40B4-BE49-F238E27FC236}">
                <a16:creationId xmlns:a16="http://schemas.microsoft.com/office/drawing/2014/main" id="{27072B41-6828-EFCC-A84D-10AE39FA0C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4712" y="1546917"/>
            <a:ext cx="4858465" cy="2049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0804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BC085AC8-E51D-2B11-C67A-36B5D0625F4D}"/>
              </a:ext>
            </a:extLst>
          </p:cNvPr>
          <p:cNvSpPr txBox="1"/>
          <p:nvPr/>
        </p:nvSpPr>
        <p:spPr>
          <a:xfrm>
            <a:off x="2150911" y="1819668"/>
            <a:ext cx="5217736" cy="1200329"/>
          </a:xfrm>
          <a:prstGeom prst="rect">
            <a:avLst/>
          </a:prstGeom>
          <a:noFill/>
        </p:spPr>
        <p:txBody>
          <a:bodyPr wrap="square" rtlCol="0">
            <a:spAutoFit/>
          </a:bodyPr>
          <a:lstStyle/>
          <a:p>
            <a:r>
              <a:rPr lang="en-US" sz="7200" dirty="0">
                <a:solidFill>
                  <a:schemeClr val="accent5">
                    <a:lumMod val="40000"/>
                    <a:lumOff val="60000"/>
                  </a:schemeClr>
                </a:solidFill>
                <a:latin typeface="Avenir Next LT Pro Demi" panose="020B0604020202020204" pitchFamily="34" charset="0"/>
              </a:rPr>
              <a:t>UI LAYOUT</a:t>
            </a:r>
            <a:endParaRPr lang="en-IN" sz="7200" dirty="0">
              <a:solidFill>
                <a:schemeClr val="accent5">
                  <a:lumMod val="40000"/>
                  <a:lumOff val="60000"/>
                </a:schemeClr>
              </a:solidFill>
              <a:latin typeface="Avenir Next LT Pro Demi" panose="020B0604020202020204" pitchFamily="34" charset="0"/>
            </a:endParaRPr>
          </a:p>
        </p:txBody>
      </p:sp>
    </p:spTree>
    <p:extLst>
      <p:ext uri="{BB962C8B-B14F-4D97-AF65-F5344CB8AC3E}">
        <p14:creationId xmlns:p14="http://schemas.microsoft.com/office/powerpoint/2010/main" val="280313620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icture containing text, electronics, screenshot, computer&#10;&#10;Description automatically generated">
            <a:extLst>
              <a:ext uri="{FF2B5EF4-FFF2-40B4-BE49-F238E27FC236}">
                <a16:creationId xmlns:a16="http://schemas.microsoft.com/office/drawing/2014/main" id="{C9B1E8FF-0F34-4A7C-3862-A14BAC1187F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04085" y="357910"/>
            <a:ext cx="1838401" cy="3753974"/>
          </a:xfrm>
          <a:prstGeom prst="rect">
            <a:avLst/>
          </a:prstGeom>
          <a:noFill/>
          <a:ln>
            <a:noFill/>
          </a:ln>
        </p:spPr>
      </p:pic>
      <p:sp>
        <p:nvSpPr>
          <p:cNvPr id="14" name="TextBox 13">
            <a:extLst>
              <a:ext uri="{FF2B5EF4-FFF2-40B4-BE49-F238E27FC236}">
                <a16:creationId xmlns:a16="http://schemas.microsoft.com/office/drawing/2014/main" id="{0F710907-DB13-A527-5EA5-665F8E613B39}"/>
              </a:ext>
            </a:extLst>
          </p:cNvPr>
          <p:cNvSpPr txBox="1"/>
          <p:nvPr/>
        </p:nvSpPr>
        <p:spPr>
          <a:xfrm>
            <a:off x="4359467" y="1130028"/>
            <a:ext cx="1329179" cy="253916"/>
          </a:xfrm>
          <a:prstGeom prst="rect">
            <a:avLst/>
          </a:prstGeom>
          <a:noFill/>
        </p:spPr>
        <p:txBody>
          <a:bodyPr wrap="square" rtlCol="0">
            <a:spAutoFit/>
          </a:bodyPr>
          <a:lstStyle/>
          <a:p>
            <a:r>
              <a:rPr lang="en-US" sz="1050" dirty="0" err="1"/>
              <a:t>ITune</a:t>
            </a:r>
            <a:r>
              <a:rPr lang="en-US" sz="1050" dirty="0"/>
              <a:t> Application</a:t>
            </a:r>
            <a:endParaRPr lang="en-IN" sz="1050" dirty="0"/>
          </a:p>
        </p:txBody>
      </p:sp>
      <p:sp>
        <p:nvSpPr>
          <p:cNvPr id="15" name="Arrow: Right 14">
            <a:extLst>
              <a:ext uri="{FF2B5EF4-FFF2-40B4-BE49-F238E27FC236}">
                <a16:creationId xmlns:a16="http://schemas.microsoft.com/office/drawing/2014/main" id="{87E133F7-765B-3E59-9E95-32C3AC2A1422}"/>
              </a:ext>
            </a:extLst>
          </p:cNvPr>
          <p:cNvSpPr/>
          <p:nvPr/>
        </p:nvSpPr>
        <p:spPr>
          <a:xfrm>
            <a:off x="6601788" y="3263938"/>
            <a:ext cx="594360" cy="2400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en-IN" sz="1050"/>
          </a:p>
        </p:txBody>
      </p:sp>
      <p:cxnSp>
        <p:nvCxnSpPr>
          <p:cNvPr id="17" name="Straight Arrow Connector 16">
            <a:extLst>
              <a:ext uri="{FF2B5EF4-FFF2-40B4-BE49-F238E27FC236}">
                <a16:creationId xmlns:a16="http://schemas.microsoft.com/office/drawing/2014/main" id="{256C918D-741B-1C8B-3733-57EFCB9B40F8}"/>
              </a:ext>
            </a:extLst>
          </p:cNvPr>
          <p:cNvCxnSpPr>
            <a:cxnSpLocks/>
          </p:cNvCxnSpPr>
          <p:nvPr/>
        </p:nvCxnSpPr>
        <p:spPr>
          <a:xfrm flipH="1">
            <a:off x="3084631" y="1330036"/>
            <a:ext cx="1215316" cy="935620"/>
          </a:xfrm>
          <a:prstGeom prst="straightConnector1">
            <a:avLst/>
          </a:prstGeom>
          <a:ln>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7649637"/>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_rels/theme3.xml.rels><?xml version="1.0" encoding="UTF-8" standalone="yes"?>
<Relationships xmlns="http://schemas.openxmlformats.org/package/2006/relationships"><Relationship Id="rId1" Type="http://schemas.openxmlformats.org/officeDocument/2006/relationships/image" Target="../media/image4.jpeg"/></Relationships>
</file>

<file path=ppt/theme/_rels/them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image" Target="../media/image5.jpeg"/></Relationships>
</file>

<file path=ppt/theme/theme1.xml><?xml version="1.0" encoding="utf-8"?>
<a:theme xmlns:a="http://schemas.openxmlformats.org/drawingml/2006/main" name="Dardanius template">
  <a:themeElements>
    <a:clrScheme name="Custom 347">
      <a:dk1>
        <a:srgbClr val="FFFFFF"/>
      </a:dk1>
      <a:lt1>
        <a:srgbClr val="1D0216"/>
      </a:lt1>
      <a:dk2>
        <a:srgbClr val="A58CA2"/>
      </a:dk2>
      <a:lt2>
        <a:srgbClr val="5C2C4F"/>
      </a:lt2>
      <a:accent1>
        <a:srgbClr val="B64B7F"/>
      </a:accent1>
      <a:accent2>
        <a:srgbClr val="881882"/>
      </a:accent2>
      <a:accent3>
        <a:srgbClr val="705FA0"/>
      </a:accent3>
      <a:accent4>
        <a:srgbClr val="E6AE39"/>
      </a:accent4>
      <a:accent5>
        <a:srgbClr val="591341"/>
      </a:accent5>
      <a:accent6>
        <a:srgbClr val="1D0216"/>
      </a:accent6>
      <a:hlink>
        <a:srgbClr val="F8BEF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3.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4.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338</TotalTime>
  <Words>593</Words>
  <Application>Microsoft Office PowerPoint</Application>
  <PresentationFormat>On-screen Show (16:9)</PresentationFormat>
  <Paragraphs>33</Paragraphs>
  <Slides>12</Slides>
  <Notes>2</Notes>
  <HiddenSlides>0</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12</vt:i4>
      </vt:variant>
    </vt:vector>
  </HeadingPairs>
  <TitlesOfParts>
    <vt:vector size="28" baseType="lpstr">
      <vt:lpstr>Arial</vt:lpstr>
      <vt:lpstr>Avenir Next LT Pro Demi</vt:lpstr>
      <vt:lpstr>Bebas Neue</vt:lpstr>
      <vt:lpstr>Calibri</vt:lpstr>
      <vt:lpstr>Calibri Light</vt:lpstr>
      <vt:lpstr>Century Gothic</vt:lpstr>
      <vt:lpstr>Chiller</vt:lpstr>
      <vt:lpstr>Impact</vt:lpstr>
      <vt:lpstr>Roboto</vt:lpstr>
      <vt:lpstr>Saira Semi Condensed</vt:lpstr>
      <vt:lpstr>urw-din</vt:lpstr>
      <vt:lpstr>Wingdings 3</vt:lpstr>
      <vt:lpstr>Dardanius template</vt:lpstr>
      <vt:lpstr>Mesh</vt:lpstr>
      <vt:lpstr>Ion Boardroom</vt:lpstr>
      <vt:lpstr>Main Event</vt:lpstr>
      <vt:lpstr>PowerPoint Presentation</vt:lpstr>
      <vt:lpstr>PowerPoint Presentation</vt:lpstr>
      <vt:lpstr>PowerPoint Presentation</vt:lpstr>
      <vt:lpstr>JAVA</vt:lpstr>
      <vt:lpstr>KOTLIN</vt:lpstr>
      <vt:lpstr>Android Developement</vt:lpstr>
      <vt:lpstr>challenges FOR DEVELOPERS</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Divyansh Jaiswal</cp:lastModifiedBy>
  <cp:revision>26</cp:revision>
  <dcterms:modified xsi:type="dcterms:W3CDTF">2022-12-31T14:12:32Z</dcterms:modified>
</cp:coreProperties>
</file>